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6b175abd6d4480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d37e705e4d8497d"/>
  </p:sldMasterIdLst>
  <p:sldIdLst>
    <p:sldId xmlns:r="http://schemas.openxmlformats.org/officeDocument/2006/relationships" id="256" r:id="Rcdf1f1fb57cd4a76"/>
    <p:sldId xmlns:r="http://schemas.openxmlformats.org/officeDocument/2006/relationships" id="257" r:id="R5d0d68e4ec5244a0"/>
    <p:sldId xmlns:r="http://schemas.openxmlformats.org/officeDocument/2006/relationships" id="258" r:id="R2f4f0fffe9cb4e11"/>
    <p:sldId xmlns:r="http://schemas.openxmlformats.org/officeDocument/2006/relationships" id="259" r:id="R9e14a5622f7b441b"/>
    <p:sldId xmlns:r="http://schemas.openxmlformats.org/officeDocument/2006/relationships" id="260" r:id="Rf6c038635c804a93"/>
    <p:sldId xmlns:r="http://schemas.openxmlformats.org/officeDocument/2006/relationships" id="261" r:id="R18613659ae9b4df5"/>
    <p:sldId xmlns:r="http://schemas.openxmlformats.org/officeDocument/2006/relationships" id="262" r:id="R7f0673a8e41b43d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37e705e4d8497d" /><Relationship Type="http://schemas.openxmlformats.org/officeDocument/2006/relationships/slide" Target="/ppt/slides/slide1.xml" Id="Rcdf1f1fb57cd4a76" /><Relationship Type="http://schemas.openxmlformats.org/officeDocument/2006/relationships/slide" Target="/ppt/slides/slide2.xml" Id="R5d0d68e4ec5244a0" /><Relationship Type="http://schemas.openxmlformats.org/officeDocument/2006/relationships/slide" Target="/ppt/slides/slide3.xml" Id="R2f4f0fffe9cb4e11" /><Relationship Type="http://schemas.openxmlformats.org/officeDocument/2006/relationships/slide" Target="/ppt/slides/slide4.xml" Id="R9e14a5622f7b441b" /><Relationship Type="http://schemas.openxmlformats.org/officeDocument/2006/relationships/slide" Target="/ppt/slides/slide5.xml" Id="Rf6c038635c804a93" /><Relationship Type="http://schemas.openxmlformats.org/officeDocument/2006/relationships/slide" Target="/ppt/slides/slide6.xml" Id="R18613659ae9b4df5" /><Relationship Type="http://schemas.openxmlformats.org/officeDocument/2006/relationships/slide" Target="/ppt/slides/slide7.xml" Id="R7f0673a8e41b43d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31d88bb0024af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6bb17e43c245d9" /><Relationship Type="http://schemas.openxmlformats.org/officeDocument/2006/relationships/theme" Target="/ppt/slideMasters/theme/theme1.xml" Id="R0d437398f9d4484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66bb17e43c245d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a9dbd70bc9461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8b7121d7f8481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03865d33f3428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4d5499894c468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a9b49954de41f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9acc5fcc7c4cf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f8749831334cf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NYHAMN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NYHAMN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NYHAMN HOLDING AS ble etablert [år] og holder til i Bodø.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NYHAMN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NYHAMN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NYHAMN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−62 619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8 937 381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440 568 095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440 671 401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NYHAMN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EIRIKTS INVEST AS  –  20,1 %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INGRIMS INVEST AS  –  20,1 %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MARITS INVEST AS  –  15,2 %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EIRIK THEODOR SIVERTSEN  –  9,8 %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INGRI MARIE SIVERTSEN  –  9,8 %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MARIT SIVERTSEN  –  9,8 %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NYHAMN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Dronningens gate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8006 Bodø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925 207 411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NYHAMN HOLDING AS</a:t>
            </a:r>
          </a:p>
        </p:txBody>
      </p:sp>
    </p:spTree>
  </p:cSld>
  <p:clrMapOvr>
    <a:masterClrMapping xmlns:a="http://schemas.openxmlformats.org/drawingml/2006/main"/>
  </p:clrMapOvr>
</p:sld>
</file>