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0ee79a697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ca5ac078e84f26"/>
  </p:sldMasterIdLst>
  <p:sldIdLst>
    <p:sldId xmlns:r="http://schemas.openxmlformats.org/officeDocument/2006/relationships" id="256" r:id="R25131b23828b4154"/>
    <p:sldId xmlns:r="http://schemas.openxmlformats.org/officeDocument/2006/relationships" id="257" r:id="Rb2b776176df14fd5"/>
    <p:sldId xmlns:r="http://schemas.openxmlformats.org/officeDocument/2006/relationships" id="258" r:id="R0cd01886bf7f4808"/>
    <p:sldId xmlns:r="http://schemas.openxmlformats.org/officeDocument/2006/relationships" id="259" r:id="Rc30b8dc1cff3497d"/>
    <p:sldId xmlns:r="http://schemas.openxmlformats.org/officeDocument/2006/relationships" id="260" r:id="Re912fdf6149d424f"/>
    <p:sldId xmlns:r="http://schemas.openxmlformats.org/officeDocument/2006/relationships" id="261" r:id="R1a6773486ef744d9"/>
    <p:sldId xmlns:r="http://schemas.openxmlformats.org/officeDocument/2006/relationships" id="262" r:id="Re5a8a5bc7a36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a5ac078e84f26" /><Relationship Type="http://schemas.openxmlformats.org/officeDocument/2006/relationships/slide" Target="/ppt/slides/slide1.xml" Id="R25131b23828b4154" /><Relationship Type="http://schemas.openxmlformats.org/officeDocument/2006/relationships/slide" Target="/ppt/slides/slide2.xml" Id="Rb2b776176df14fd5" /><Relationship Type="http://schemas.openxmlformats.org/officeDocument/2006/relationships/slide" Target="/ppt/slides/slide3.xml" Id="R0cd01886bf7f4808" /><Relationship Type="http://schemas.openxmlformats.org/officeDocument/2006/relationships/slide" Target="/ppt/slides/slide4.xml" Id="Rc30b8dc1cff3497d" /><Relationship Type="http://schemas.openxmlformats.org/officeDocument/2006/relationships/slide" Target="/ppt/slides/slide5.xml" Id="Re912fdf6149d424f" /><Relationship Type="http://schemas.openxmlformats.org/officeDocument/2006/relationships/slide" Target="/ppt/slides/slide6.xml" Id="R1a6773486ef744d9" /><Relationship Type="http://schemas.openxmlformats.org/officeDocument/2006/relationships/slide" Target="/ppt/slides/slide7.xml" Id="Re5a8a5bc7a36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d6f0191164f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0d4e7d9c4748" /><Relationship Type="http://schemas.openxmlformats.org/officeDocument/2006/relationships/theme" Target="/ppt/slideMasters/theme/theme1.xml" Id="R6d2c398d1527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bd0d4e7d9c47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1f767b5049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77082192f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dc438a65a45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1963f0a3043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670f331ac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ff9c9a5104a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e6496377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RITA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