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7861385804b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a475696644bf6"/>
  </p:sldMasterIdLst>
  <p:sldIdLst>
    <p:sldId xmlns:r="http://schemas.openxmlformats.org/officeDocument/2006/relationships" id="256" r:id="Ra00d8936d67c431f"/>
    <p:sldId xmlns:r="http://schemas.openxmlformats.org/officeDocument/2006/relationships" id="257" r:id="Re737463c2a694ae2"/>
    <p:sldId xmlns:r="http://schemas.openxmlformats.org/officeDocument/2006/relationships" id="258" r:id="R9cc6032248314339"/>
    <p:sldId xmlns:r="http://schemas.openxmlformats.org/officeDocument/2006/relationships" id="259" r:id="R398f01352a294651"/>
    <p:sldId xmlns:r="http://schemas.openxmlformats.org/officeDocument/2006/relationships" id="260" r:id="R8e38fc39f62b4055"/>
    <p:sldId xmlns:r="http://schemas.openxmlformats.org/officeDocument/2006/relationships" id="261" r:id="R36385018b3404e1b"/>
    <p:sldId xmlns:r="http://schemas.openxmlformats.org/officeDocument/2006/relationships" id="262" r:id="Rfbba9624d466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a475696644bf6" /><Relationship Type="http://schemas.openxmlformats.org/officeDocument/2006/relationships/slide" Target="/ppt/slides/slide1.xml" Id="Ra00d8936d67c431f" /><Relationship Type="http://schemas.openxmlformats.org/officeDocument/2006/relationships/slide" Target="/ppt/slides/slide2.xml" Id="Re737463c2a694ae2" /><Relationship Type="http://schemas.openxmlformats.org/officeDocument/2006/relationships/slide" Target="/ppt/slides/slide3.xml" Id="R9cc6032248314339" /><Relationship Type="http://schemas.openxmlformats.org/officeDocument/2006/relationships/slide" Target="/ppt/slides/slide4.xml" Id="R398f01352a294651" /><Relationship Type="http://schemas.openxmlformats.org/officeDocument/2006/relationships/slide" Target="/ppt/slides/slide5.xml" Id="R8e38fc39f62b4055" /><Relationship Type="http://schemas.openxmlformats.org/officeDocument/2006/relationships/slide" Target="/ppt/slides/slide6.xml" Id="R36385018b3404e1b" /><Relationship Type="http://schemas.openxmlformats.org/officeDocument/2006/relationships/slide" Target="/ppt/slides/slide7.xml" Id="Rfbba9624d466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d2dc7410c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8c2b917af4281" /><Relationship Type="http://schemas.openxmlformats.org/officeDocument/2006/relationships/theme" Target="/ppt/slideMasters/theme/theme1.xml" Id="R8a7ffba8e1ba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8c2b917af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920cfd703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44dd5ffe3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f624a111442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757f4257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62fc564c246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3ab067fbb44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fb57faf89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DYME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DYME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1 176 836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24 643 940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24 842 373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 MEEN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Dyre Meen, Mellomila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925 223 123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DYME INVEST AS</a:t>
            </a:r>
          </a:p>
        </p:txBody>
      </p:sp>
    </p:spTree>
  </p:cSld>
  <p:clrMapOvr>
    <a:masterClrMapping xmlns:a="http://schemas.openxmlformats.org/drawingml/2006/main"/>
  </p:clrMapOvr>
</p:sld>
</file>