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2538a16a745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d9655f16b423c"/>
  </p:sldMasterIdLst>
  <p:sldIdLst>
    <p:sldId xmlns:r="http://schemas.openxmlformats.org/officeDocument/2006/relationships" id="256" r:id="Re587f86319e54488"/>
    <p:sldId xmlns:r="http://schemas.openxmlformats.org/officeDocument/2006/relationships" id="257" r:id="R0c6707c92f874aaf"/>
    <p:sldId xmlns:r="http://schemas.openxmlformats.org/officeDocument/2006/relationships" id="258" r:id="R8fe1486732054e47"/>
    <p:sldId xmlns:r="http://schemas.openxmlformats.org/officeDocument/2006/relationships" id="259" r:id="Rd00be9841b3b4a9a"/>
    <p:sldId xmlns:r="http://schemas.openxmlformats.org/officeDocument/2006/relationships" id="260" r:id="Rc6eb3565510c4ded"/>
    <p:sldId xmlns:r="http://schemas.openxmlformats.org/officeDocument/2006/relationships" id="261" r:id="Rdc54d5913c4f4d68"/>
    <p:sldId xmlns:r="http://schemas.openxmlformats.org/officeDocument/2006/relationships" id="262" r:id="R3d879ec1809d4c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d9655f16b423c" /><Relationship Type="http://schemas.openxmlformats.org/officeDocument/2006/relationships/slide" Target="/ppt/slides/slide1.xml" Id="Re587f86319e54488" /><Relationship Type="http://schemas.openxmlformats.org/officeDocument/2006/relationships/slide" Target="/ppt/slides/slide2.xml" Id="R0c6707c92f874aaf" /><Relationship Type="http://schemas.openxmlformats.org/officeDocument/2006/relationships/slide" Target="/ppt/slides/slide3.xml" Id="R8fe1486732054e47" /><Relationship Type="http://schemas.openxmlformats.org/officeDocument/2006/relationships/slide" Target="/ppt/slides/slide4.xml" Id="Rd00be9841b3b4a9a" /><Relationship Type="http://schemas.openxmlformats.org/officeDocument/2006/relationships/slide" Target="/ppt/slides/slide5.xml" Id="Rc6eb3565510c4ded" /><Relationship Type="http://schemas.openxmlformats.org/officeDocument/2006/relationships/slide" Target="/ppt/slides/slide6.xml" Id="Rdc54d5913c4f4d68" /><Relationship Type="http://schemas.openxmlformats.org/officeDocument/2006/relationships/slide" Target="/ppt/slides/slide7.xml" Id="R3d879ec1809d4c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e4f85fa28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c7c6d3bbc4182" /><Relationship Type="http://schemas.openxmlformats.org/officeDocument/2006/relationships/theme" Target="/ppt/slideMasters/theme/theme1.xml" Id="Rbe1ed7ddf12a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6c7c6d3bbc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e794f6dec43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cb48a51224a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8db7889c0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4b801f3ed4d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fc2cae83941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672aa0065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d3dda4e23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HELONOR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HELONOR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17 360 257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17 360 257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MARIUS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Jespers vei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925 224 596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HELONOR AS</a:t>
            </a:r>
          </a:p>
        </p:txBody>
      </p:sp>
    </p:spTree>
  </p:cSld>
  <p:clrMapOvr>
    <a:masterClrMapping xmlns:a="http://schemas.openxmlformats.org/drawingml/2006/main"/>
  </p:clrMapOvr>
</p:sld>
</file>