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6c928c6a3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0bdc025784ae7"/>
  </p:sldMasterIdLst>
  <p:sldIdLst>
    <p:sldId xmlns:r="http://schemas.openxmlformats.org/officeDocument/2006/relationships" id="256" r:id="R1f29cf3857af4b2b"/>
    <p:sldId xmlns:r="http://schemas.openxmlformats.org/officeDocument/2006/relationships" id="257" r:id="Rfc91c298ce0f404a"/>
    <p:sldId xmlns:r="http://schemas.openxmlformats.org/officeDocument/2006/relationships" id="258" r:id="Rcd100e932183488c"/>
    <p:sldId xmlns:r="http://schemas.openxmlformats.org/officeDocument/2006/relationships" id="259" r:id="Reaa9d8d4b7144084"/>
    <p:sldId xmlns:r="http://schemas.openxmlformats.org/officeDocument/2006/relationships" id="260" r:id="R212efbe12e9d449c"/>
    <p:sldId xmlns:r="http://schemas.openxmlformats.org/officeDocument/2006/relationships" id="261" r:id="R97ca44169938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0bdc025784ae7" /><Relationship Type="http://schemas.openxmlformats.org/officeDocument/2006/relationships/slide" Target="/ppt/slides/slide1.xml" Id="R1f29cf3857af4b2b" /><Relationship Type="http://schemas.openxmlformats.org/officeDocument/2006/relationships/slide" Target="/ppt/slides/slide2.xml" Id="Rfc91c298ce0f404a" /><Relationship Type="http://schemas.openxmlformats.org/officeDocument/2006/relationships/slide" Target="/ppt/slides/slide3.xml" Id="Rcd100e932183488c" /><Relationship Type="http://schemas.openxmlformats.org/officeDocument/2006/relationships/slide" Target="/ppt/slides/slide4.xml" Id="Reaa9d8d4b7144084" /><Relationship Type="http://schemas.openxmlformats.org/officeDocument/2006/relationships/slide" Target="/ppt/slides/slide5.xml" Id="R212efbe12e9d449c" /><Relationship Type="http://schemas.openxmlformats.org/officeDocument/2006/relationships/slide" Target="/ppt/slides/slide6.xml" Id="R97ca44169938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17908ab86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8e836ef334a3a" /><Relationship Type="http://schemas.openxmlformats.org/officeDocument/2006/relationships/theme" Target="/ppt/slideMasters/theme/theme1.xml" Id="Rf56f14b6317d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8e836ef33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74e75218e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cab91e2c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fae39686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6d8a4dd49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5ef584231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2bfef30654e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