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a3005c06d64d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fa299bf2e0433b"/>
  </p:sldMasterIdLst>
  <p:sldIdLst>
    <p:sldId xmlns:r="http://schemas.openxmlformats.org/officeDocument/2006/relationships" id="256" r:id="R92ec48f4b9964311"/>
    <p:sldId xmlns:r="http://schemas.openxmlformats.org/officeDocument/2006/relationships" id="257" r:id="Rddf672903aa04167"/>
    <p:sldId xmlns:r="http://schemas.openxmlformats.org/officeDocument/2006/relationships" id="258" r:id="R632e2b199b494010"/>
    <p:sldId xmlns:r="http://schemas.openxmlformats.org/officeDocument/2006/relationships" id="259" r:id="Rb1c9eea9c2274b2f"/>
    <p:sldId xmlns:r="http://schemas.openxmlformats.org/officeDocument/2006/relationships" id="260" r:id="Ra3dd286ca4344fdb"/>
    <p:sldId xmlns:r="http://schemas.openxmlformats.org/officeDocument/2006/relationships" id="261" r:id="Redca3cf1a2104dbd"/>
    <p:sldId xmlns:r="http://schemas.openxmlformats.org/officeDocument/2006/relationships" id="262" r:id="R9a70b5c847e248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fa299bf2e0433b" /><Relationship Type="http://schemas.openxmlformats.org/officeDocument/2006/relationships/slide" Target="/ppt/slides/slide1.xml" Id="R92ec48f4b9964311" /><Relationship Type="http://schemas.openxmlformats.org/officeDocument/2006/relationships/slide" Target="/ppt/slides/slide2.xml" Id="Rddf672903aa04167" /><Relationship Type="http://schemas.openxmlformats.org/officeDocument/2006/relationships/slide" Target="/ppt/slides/slide3.xml" Id="R632e2b199b494010" /><Relationship Type="http://schemas.openxmlformats.org/officeDocument/2006/relationships/slide" Target="/ppt/slides/slide4.xml" Id="Rb1c9eea9c2274b2f" /><Relationship Type="http://schemas.openxmlformats.org/officeDocument/2006/relationships/slide" Target="/ppt/slides/slide5.xml" Id="Ra3dd286ca4344fdb" /><Relationship Type="http://schemas.openxmlformats.org/officeDocument/2006/relationships/slide" Target="/ppt/slides/slide6.xml" Id="Redca3cf1a2104dbd" /><Relationship Type="http://schemas.openxmlformats.org/officeDocument/2006/relationships/slide" Target="/ppt/slides/slide7.xml" Id="R9a70b5c847e248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c4a64b07041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cc8a6598f4316" /><Relationship Type="http://schemas.openxmlformats.org/officeDocument/2006/relationships/theme" Target="/ppt/slideMasters/theme/theme1.xml" Id="R3f8f2958592447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5cc8a6598f43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c9638cdf746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066d5c21041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aff35580a48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ef63d11e649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e122d7bb145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db5d33d044e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13ad517344e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705 896 000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309 240 000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811 354 000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1 330 179 000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35,8 %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925 239 690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