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3a6ad13e9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2d3f139a1344e2"/>
  </p:sldMasterIdLst>
  <p:sldIdLst>
    <p:sldId xmlns:r="http://schemas.openxmlformats.org/officeDocument/2006/relationships" id="256" r:id="Rd21aeeacf1fc4dd6"/>
    <p:sldId xmlns:r="http://schemas.openxmlformats.org/officeDocument/2006/relationships" id="257" r:id="R50dc0280ed3e49a9"/>
    <p:sldId xmlns:r="http://schemas.openxmlformats.org/officeDocument/2006/relationships" id="258" r:id="Rd0d1e46d59cd4994"/>
    <p:sldId xmlns:r="http://schemas.openxmlformats.org/officeDocument/2006/relationships" id="259" r:id="Rae240ddfb0864b40"/>
    <p:sldId xmlns:r="http://schemas.openxmlformats.org/officeDocument/2006/relationships" id="260" r:id="R5ddcc445ba204e0a"/>
    <p:sldId xmlns:r="http://schemas.openxmlformats.org/officeDocument/2006/relationships" id="261" r:id="Rb200f6e579484f77"/>
    <p:sldId xmlns:r="http://schemas.openxmlformats.org/officeDocument/2006/relationships" id="262" r:id="R2437d5538b8f47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d3f139a1344e2" /><Relationship Type="http://schemas.openxmlformats.org/officeDocument/2006/relationships/slide" Target="/ppt/slides/slide1.xml" Id="Rd21aeeacf1fc4dd6" /><Relationship Type="http://schemas.openxmlformats.org/officeDocument/2006/relationships/slide" Target="/ppt/slides/slide2.xml" Id="R50dc0280ed3e49a9" /><Relationship Type="http://schemas.openxmlformats.org/officeDocument/2006/relationships/slide" Target="/ppt/slides/slide3.xml" Id="Rd0d1e46d59cd4994" /><Relationship Type="http://schemas.openxmlformats.org/officeDocument/2006/relationships/slide" Target="/ppt/slides/slide4.xml" Id="Rae240ddfb0864b40" /><Relationship Type="http://schemas.openxmlformats.org/officeDocument/2006/relationships/slide" Target="/ppt/slides/slide5.xml" Id="R5ddcc445ba204e0a" /><Relationship Type="http://schemas.openxmlformats.org/officeDocument/2006/relationships/slide" Target="/ppt/slides/slide6.xml" Id="Rb200f6e579484f77" /><Relationship Type="http://schemas.openxmlformats.org/officeDocument/2006/relationships/slide" Target="/ppt/slides/slide7.xml" Id="R2437d5538b8f47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df0fd677547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5331b83c466e" /><Relationship Type="http://schemas.openxmlformats.org/officeDocument/2006/relationships/theme" Target="/ppt/slideMasters/theme/theme1.xml" Id="R59d35d0948db48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15331b83c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b2bb707a84d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b82bc2f784d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29b85687c40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e0715c5484a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192c80b2045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baacd08ce42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5fd4b3a92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JWL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JWL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8 806 331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8 807 621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JULIE WIUM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Skovveien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925 252 123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JWL AS</a:t>
            </a:r>
          </a:p>
        </p:txBody>
      </p:sp>
    </p:spTree>
  </p:cSld>
  <p:clrMapOvr>
    <a:masterClrMapping xmlns:a="http://schemas.openxmlformats.org/drawingml/2006/main"/>
  </p:clrMapOvr>
</p:sld>
</file>