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327cc3ec51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a24b273ab4431"/>
  </p:sldMasterIdLst>
  <p:sldIdLst>
    <p:sldId xmlns:r="http://schemas.openxmlformats.org/officeDocument/2006/relationships" id="256" r:id="Rd4fbc39342a64636"/>
    <p:sldId xmlns:r="http://schemas.openxmlformats.org/officeDocument/2006/relationships" id="257" r:id="R4c53860375634254"/>
    <p:sldId xmlns:r="http://schemas.openxmlformats.org/officeDocument/2006/relationships" id="258" r:id="Raf92c62b51bd47b4"/>
    <p:sldId xmlns:r="http://schemas.openxmlformats.org/officeDocument/2006/relationships" id="259" r:id="Ra9aa6cfce27c47da"/>
    <p:sldId xmlns:r="http://schemas.openxmlformats.org/officeDocument/2006/relationships" id="260" r:id="Rc4387edee335473a"/>
    <p:sldId xmlns:r="http://schemas.openxmlformats.org/officeDocument/2006/relationships" id="261" r:id="Rf977bc870ffa4666"/>
    <p:sldId xmlns:r="http://schemas.openxmlformats.org/officeDocument/2006/relationships" id="262" r:id="R6bab830f190646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a24b273ab4431" /><Relationship Type="http://schemas.openxmlformats.org/officeDocument/2006/relationships/slide" Target="/ppt/slides/slide1.xml" Id="Rd4fbc39342a64636" /><Relationship Type="http://schemas.openxmlformats.org/officeDocument/2006/relationships/slide" Target="/ppt/slides/slide2.xml" Id="R4c53860375634254" /><Relationship Type="http://schemas.openxmlformats.org/officeDocument/2006/relationships/slide" Target="/ppt/slides/slide3.xml" Id="Raf92c62b51bd47b4" /><Relationship Type="http://schemas.openxmlformats.org/officeDocument/2006/relationships/slide" Target="/ppt/slides/slide4.xml" Id="Ra9aa6cfce27c47da" /><Relationship Type="http://schemas.openxmlformats.org/officeDocument/2006/relationships/slide" Target="/ppt/slides/slide5.xml" Id="Rc4387edee335473a" /><Relationship Type="http://schemas.openxmlformats.org/officeDocument/2006/relationships/slide" Target="/ppt/slides/slide6.xml" Id="Rf977bc870ffa4666" /><Relationship Type="http://schemas.openxmlformats.org/officeDocument/2006/relationships/slide" Target="/ppt/slides/slide7.xml" Id="R6bab830f190646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499f92d6a48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860b5a93942ab" /><Relationship Type="http://schemas.openxmlformats.org/officeDocument/2006/relationships/theme" Target="/ppt/slideMasters/theme/theme1.xml" Id="Rd9ff1331b0f0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c860b5a93942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e5e0137fd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a654d4a78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4ad2eae114c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ee17d8324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872fceeb54d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2175181254c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41893b8e1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ULVANG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3 290 759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ULVANG TONE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Tone Ulvang, Brøsetvegen 180B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