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443a0cd2994b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c06291e86f4b31"/>
  </p:sldMasterIdLst>
  <p:sldIdLst>
    <p:sldId xmlns:r="http://schemas.openxmlformats.org/officeDocument/2006/relationships" id="256" r:id="R2989a64224d54a1f"/>
    <p:sldId xmlns:r="http://schemas.openxmlformats.org/officeDocument/2006/relationships" id="257" r:id="R52b6e741471344ac"/>
    <p:sldId xmlns:r="http://schemas.openxmlformats.org/officeDocument/2006/relationships" id="258" r:id="Rc78e011e35a64932"/>
    <p:sldId xmlns:r="http://schemas.openxmlformats.org/officeDocument/2006/relationships" id="259" r:id="R4a4b2790bf0a490d"/>
    <p:sldId xmlns:r="http://schemas.openxmlformats.org/officeDocument/2006/relationships" id="260" r:id="R2860a5c4a1354530"/>
    <p:sldId xmlns:r="http://schemas.openxmlformats.org/officeDocument/2006/relationships" id="261" r:id="R8ed623555f8641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c06291e86f4b31" /><Relationship Type="http://schemas.openxmlformats.org/officeDocument/2006/relationships/slide" Target="/ppt/slides/slide1.xml" Id="R2989a64224d54a1f" /><Relationship Type="http://schemas.openxmlformats.org/officeDocument/2006/relationships/slide" Target="/ppt/slides/slide2.xml" Id="R52b6e741471344ac" /><Relationship Type="http://schemas.openxmlformats.org/officeDocument/2006/relationships/slide" Target="/ppt/slides/slide3.xml" Id="Rc78e011e35a64932" /><Relationship Type="http://schemas.openxmlformats.org/officeDocument/2006/relationships/slide" Target="/ppt/slides/slide4.xml" Id="R4a4b2790bf0a490d" /><Relationship Type="http://schemas.openxmlformats.org/officeDocument/2006/relationships/slide" Target="/ppt/slides/slide5.xml" Id="R2860a5c4a1354530" /><Relationship Type="http://schemas.openxmlformats.org/officeDocument/2006/relationships/slide" Target="/ppt/slides/slide6.xml" Id="R8ed623555f8641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006b1629d449d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218f0e03f4d0c" /><Relationship Type="http://schemas.openxmlformats.org/officeDocument/2006/relationships/theme" Target="/ppt/slideMasters/theme/theme1.xml" Id="Rf901c7b22ee84d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e218f0e03f4d0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d24aa5384048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709a66b64e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c0b0fbc5740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98a09600cf41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7c754e19d49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1eb47592f41c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ESKELAND INVESTERING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Skårlandsveien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4337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925 255 106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ESKELAND INVESTERING AS</a:t>
            </a:r>
          </a:p>
        </p:txBody>
      </p:sp>
    </p:spTree>
  </p:cSld>
  <p:clrMapOvr>
    <a:masterClrMapping xmlns:a="http://schemas.openxmlformats.org/drawingml/2006/main"/>
  </p:clrMapOvr>
</p:sld>
</file>