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8a80ff719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6b0a274f745d1"/>
  </p:sldMasterIdLst>
  <p:sldIdLst>
    <p:sldId xmlns:r="http://schemas.openxmlformats.org/officeDocument/2006/relationships" id="256" r:id="R4615378891cd41bb"/>
    <p:sldId xmlns:r="http://schemas.openxmlformats.org/officeDocument/2006/relationships" id="257" r:id="R0f4727360d9a4983"/>
    <p:sldId xmlns:r="http://schemas.openxmlformats.org/officeDocument/2006/relationships" id="258" r:id="R9097079d758d4af6"/>
    <p:sldId xmlns:r="http://schemas.openxmlformats.org/officeDocument/2006/relationships" id="259" r:id="Rd393c5fe364547bc"/>
    <p:sldId xmlns:r="http://schemas.openxmlformats.org/officeDocument/2006/relationships" id="260" r:id="Re41ec26873b04b7d"/>
    <p:sldId xmlns:r="http://schemas.openxmlformats.org/officeDocument/2006/relationships" id="261" r:id="Rf1305de4b0e14e42"/>
    <p:sldId xmlns:r="http://schemas.openxmlformats.org/officeDocument/2006/relationships" id="262" r:id="Rf8708d66c3ea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6b0a274f745d1" /><Relationship Type="http://schemas.openxmlformats.org/officeDocument/2006/relationships/slide" Target="/ppt/slides/slide1.xml" Id="R4615378891cd41bb" /><Relationship Type="http://schemas.openxmlformats.org/officeDocument/2006/relationships/slide" Target="/ppt/slides/slide2.xml" Id="R0f4727360d9a4983" /><Relationship Type="http://schemas.openxmlformats.org/officeDocument/2006/relationships/slide" Target="/ppt/slides/slide3.xml" Id="R9097079d758d4af6" /><Relationship Type="http://schemas.openxmlformats.org/officeDocument/2006/relationships/slide" Target="/ppt/slides/slide4.xml" Id="Rd393c5fe364547bc" /><Relationship Type="http://schemas.openxmlformats.org/officeDocument/2006/relationships/slide" Target="/ppt/slides/slide5.xml" Id="Re41ec26873b04b7d" /><Relationship Type="http://schemas.openxmlformats.org/officeDocument/2006/relationships/slide" Target="/ppt/slides/slide6.xml" Id="Rf1305de4b0e14e42" /><Relationship Type="http://schemas.openxmlformats.org/officeDocument/2006/relationships/slide" Target="/ppt/slides/slide7.xml" Id="Rf8708d66c3ea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f4330a08a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65560ab940d8" /><Relationship Type="http://schemas.openxmlformats.org/officeDocument/2006/relationships/theme" Target="/ppt/slideMasters/theme/theme1.xml" Id="R435e56b45f4a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e65560ab9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18f554e1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4bacb379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d139c427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ccefdeb9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32928009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53271dd9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1d2d2ce4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