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12bbe5667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815cb7f364c04"/>
  </p:sldMasterIdLst>
  <p:sldIdLst>
    <p:sldId xmlns:r="http://schemas.openxmlformats.org/officeDocument/2006/relationships" id="256" r:id="R7aa44736d5f44f42"/>
    <p:sldId xmlns:r="http://schemas.openxmlformats.org/officeDocument/2006/relationships" id="257" r:id="R9b4b40a727eb4931"/>
    <p:sldId xmlns:r="http://schemas.openxmlformats.org/officeDocument/2006/relationships" id="258" r:id="R56499f7eca794e4f"/>
    <p:sldId xmlns:r="http://schemas.openxmlformats.org/officeDocument/2006/relationships" id="259" r:id="R8a7d62a60ffc426d"/>
    <p:sldId xmlns:r="http://schemas.openxmlformats.org/officeDocument/2006/relationships" id="260" r:id="R1a2ccce8bd4b40b1"/>
    <p:sldId xmlns:r="http://schemas.openxmlformats.org/officeDocument/2006/relationships" id="261" r:id="Ra7f561319a9547c0"/>
    <p:sldId xmlns:r="http://schemas.openxmlformats.org/officeDocument/2006/relationships" id="262" r:id="R9199ae23b59e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815cb7f364c04" /><Relationship Type="http://schemas.openxmlformats.org/officeDocument/2006/relationships/slide" Target="/ppt/slides/slide1.xml" Id="R7aa44736d5f44f42" /><Relationship Type="http://schemas.openxmlformats.org/officeDocument/2006/relationships/slide" Target="/ppt/slides/slide2.xml" Id="R9b4b40a727eb4931" /><Relationship Type="http://schemas.openxmlformats.org/officeDocument/2006/relationships/slide" Target="/ppt/slides/slide3.xml" Id="R56499f7eca794e4f" /><Relationship Type="http://schemas.openxmlformats.org/officeDocument/2006/relationships/slide" Target="/ppt/slides/slide4.xml" Id="R8a7d62a60ffc426d" /><Relationship Type="http://schemas.openxmlformats.org/officeDocument/2006/relationships/slide" Target="/ppt/slides/slide5.xml" Id="R1a2ccce8bd4b40b1" /><Relationship Type="http://schemas.openxmlformats.org/officeDocument/2006/relationships/slide" Target="/ppt/slides/slide6.xml" Id="Ra7f561319a9547c0" /><Relationship Type="http://schemas.openxmlformats.org/officeDocument/2006/relationships/slide" Target="/ppt/slides/slide7.xml" Id="R9199ae23b59e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f33644688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7fd32177458b" /><Relationship Type="http://schemas.openxmlformats.org/officeDocument/2006/relationships/theme" Target="/ppt/slideMasters/theme/theme1.xml" Id="Ra3757d0e8c44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87fd32177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7018568b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7c9f58a1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4168a26e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110d27b4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c0a1ba4b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b60f41b9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9ea7c418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