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addde31e4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be05bfe264c05"/>
  </p:sldMasterIdLst>
  <p:sldIdLst>
    <p:sldId xmlns:r="http://schemas.openxmlformats.org/officeDocument/2006/relationships" id="256" r:id="R6f9b737bbf9d4d1a"/>
    <p:sldId xmlns:r="http://schemas.openxmlformats.org/officeDocument/2006/relationships" id="257" r:id="Rb772d166e055444f"/>
    <p:sldId xmlns:r="http://schemas.openxmlformats.org/officeDocument/2006/relationships" id="258" r:id="R8f92c5d082b64c2c"/>
    <p:sldId xmlns:r="http://schemas.openxmlformats.org/officeDocument/2006/relationships" id="259" r:id="R290bff42c7cf42a7"/>
    <p:sldId xmlns:r="http://schemas.openxmlformats.org/officeDocument/2006/relationships" id="260" r:id="R1a9a510367e44b86"/>
    <p:sldId xmlns:r="http://schemas.openxmlformats.org/officeDocument/2006/relationships" id="261" r:id="R1ff1368fff29417d"/>
    <p:sldId xmlns:r="http://schemas.openxmlformats.org/officeDocument/2006/relationships" id="262" r:id="R2e6b39f72512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be05bfe264c05" /><Relationship Type="http://schemas.openxmlformats.org/officeDocument/2006/relationships/slide" Target="/ppt/slides/slide1.xml" Id="R6f9b737bbf9d4d1a" /><Relationship Type="http://schemas.openxmlformats.org/officeDocument/2006/relationships/slide" Target="/ppt/slides/slide2.xml" Id="Rb772d166e055444f" /><Relationship Type="http://schemas.openxmlformats.org/officeDocument/2006/relationships/slide" Target="/ppt/slides/slide3.xml" Id="R8f92c5d082b64c2c" /><Relationship Type="http://schemas.openxmlformats.org/officeDocument/2006/relationships/slide" Target="/ppt/slides/slide4.xml" Id="R290bff42c7cf42a7" /><Relationship Type="http://schemas.openxmlformats.org/officeDocument/2006/relationships/slide" Target="/ppt/slides/slide5.xml" Id="R1a9a510367e44b86" /><Relationship Type="http://schemas.openxmlformats.org/officeDocument/2006/relationships/slide" Target="/ppt/slides/slide6.xml" Id="R1ff1368fff29417d" /><Relationship Type="http://schemas.openxmlformats.org/officeDocument/2006/relationships/slide" Target="/ppt/slides/slide7.xml" Id="R2e6b39f72512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a69b583be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d1c1f2374659" /><Relationship Type="http://schemas.openxmlformats.org/officeDocument/2006/relationships/theme" Target="/ppt/slideMasters/theme/theme1.xml" Id="R1efd783e8d4b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9d1c1f237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2268224e4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68833f50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ae3cd13d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c923be40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1a3c2d87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4734ce97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dbbd79f4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108 994 568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110 962 731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TANGEN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