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a5574f384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5b5d39cc34f12"/>
  </p:sldMasterIdLst>
  <p:sldIdLst>
    <p:sldId xmlns:r="http://schemas.openxmlformats.org/officeDocument/2006/relationships" id="256" r:id="R0f0768e0ba1347fe"/>
    <p:sldId xmlns:r="http://schemas.openxmlformats.org/officeDocument/2006/relationships" id="257" r:id="R8734ae4502884eae"/>
    <p:sldId xmlns:r="http://schemas.openxmlformats.org/officeDocument/2006/relationships" id="258" r:id="Re7412da526a848b1"/>
    <p:sldId xmlns:r="http://schemas.openxmlformats.org/officeDocument/2006/relationships" id="259" r:id="R78b4b2abfa2c4b0b"/>
    <p:sldId xmlns:r="http://schemas.openxmlformats.org/officeDocument/2006/relationships" id="260" r:id="R29aab85bba5b4afd"/>
    <p:sldId xmlns:r="http://schemas.openxmlformats.org/officeDocument/2006/relationships" id="261" r:id="R3004505ec1274fb3"/>
    <p:sldId xmlns:r="http://schemas.openxmlformats.org/officeDocument/2006/relationships" id="262" r:id="R494676e520c1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5b5d39cc34f12" /><Relationship Type="http://schemas.openxmlformats.org/officeDocument/2006/relationships/slide" Target="/ppt/slides/slide1.xml" Id="R0f0768e0ba1347fe" /><Relationship Type="http://schemas.openxmlformats.org/officeDocument/2006/relationships/slide" Target="/ppt/slides/slide2.xml" Id="R8734ae4502884eae" /><Relationship Type="http://schemas.openxmlformats.org/officeDocument/2006/relationships/slide" Target="/ppt/slides/slide3.xml" Id="Re7412da526a848b1" /><Relationship Type="http://schemas.openxmlformats.org/officeDocument/2006/relationships/slide" Target="/ppt/slides/slide4.xml" Id="R78b4b2abfa2c4b0b" /><Relationship Type="http://schemas.openxmlformats.org/officeDocument/2006/relationships/slide" Target="/ppt/slides/slide5.xml" Id="R29aab85bba5b4afd" /><Relationship Type="http://schemas.openxmlformats.org/officeDocument/2006/relationships/slide" Target="/ppt/slides/slide6.xml" Id="R3004505ec1274fb3" /><Relationship Type="http://schemas.openxmlformats.org/officeDocument/2006/relationships/slide" Target="/ppt/slides/slide7.xml" Id="R494676e520c1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b8d867c9b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000b54ef4a8d" /><Relationship Type="http://schemas.openxmlformats.org/officeDocument/2006/relationships/theme" Target="/ppt/slideMasters/theme/theme1.xml" Id="Rf8aaa7020c1d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0000b54ef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c680601b3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d07e7f7f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48e2f5357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a8c4aa55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b2ab3372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6aa79155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c525e01a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