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27acfa68a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aaa4f629f4ff0"/>
  </p:sldMasterIdLst>
  <p:sldIdLst>
    <p:sldId xmlns:r="http://schemas.openxmlformats.org/officeDocument/2006/relationships" id="256" r:id="R63c032c4fb07426b"/>
    <p:sldId xmlns:r="http://schemas.openxmlformats.org/officeDocument/2006/relationships" id="257" r:id="R3b40f779b55348e4"/>
    <p:sldId xmlns:r="http://schemas.openxmlformats.org/officeDocument/2006/relationships" id="258" r:id="R17645192e3b34309"/>
    <p:sldId xmlns:r="http://schemas.openxmlformats.org/officeDocument/2006/relationships" id="259" r:id="R023e1b5b33f84cf3"/>
    <p:sldId xmlns:r="http://schemas.openxmlformats.org/officeDocument/2006/relationships" id="260" r:id="R04df8e315a54431a"/>
    <p:sldId xmlns:r="http://schemas.openxmlformats.org/officeDocument/2006/relationships" id="261" r:id="R08a4a99380c1475b"/>
    <p:sldId xmlns:r="http://schemas.openxmlformats.org/officeDocument/2006/relationships" id="262" r:id="Rfc7825110ba2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aaa4f629f4ff0" /><Relationship Type="http://schemas.openxmlformats.org/officeDocument/2006/relationships/slide" Target="/ppt/slides/slide1.xml" Id="R63c032c4fb07426b" /><Relationship Type="http://schemas.openxmlformats.org/officeDocument/2006/relationships/slide" Target="/ppt/slides/slide2.xml" Id="R3b40f779b55348e4" /><Relationship Type="http://schemas.openxmlformats.org/officeDocument/2006/relationships/slide" Target="/ppt/slides/slide3.xml" Id="R17645192e3b34309" /><Relationship Type="http://schemas.openxmlformats.org/officeDocument/2006/relationships/slide" Target="/ppt/slides/slide4.xml" Id="R023e1b5b33f84cf3" /><Relationship Type="http://schemas.openxmlformats.org/officeDocument/2006/relationships/slide" Target="/ppt/slides/slide5.xml" Id="R04df8e315a54431a" /><Relationship Type="http://schemas.openxmlformats.org/officeDocument/2006/relationships/slide" Target="/ppt/slides/slide6.xml" Id="R08a4a99380c1475b" /><Relationship Type="http://schemas.openxmlformats.org/officeDocument/2006/relationships/slide" Target="/ppt/slides/slide7.xml" Id="Rfc7825110ba2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f53f18e10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31db24854cee" /><Relationship Type="http://schemas.openxmlformats.org/officeDocument/2006/relationships/theme" Target="/ppt/slideMasters/theme/theme1.xml" Id="R688330f03a5f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e31db2485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e9e2ae8b6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b8f136ca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d15038f27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d0a79d78d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8e839b0d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4a6d454041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1ca978aa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DAOK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DAOK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DAOK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DAOK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DAOK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DAOK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DAOK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OGNØY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DAOK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Biterudveien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925 269 964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DAOK AS</a:t>
            </a:r>
          </a:p>
        </p:txBody>
      </p:sp>
    </p:spTree>
  </p:cSld>
  <p:clrMapOvr>
    <a:masterClrMapping xmlns:a="http://schemas.openxmlformats.org/drawingml/2006/main"/>
  </p:clrMapOvr>
</p:sld>
</file>