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43277ff38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6bf23c05d4eda"/>
  </p:sldMasterIdLst>
  <p:sldIdLst>
    <p:sldId xmlns:r="http://schemas.openxmlformats.org/officeDocument/2006/relationships" id="256" r:id="R8850c02024164a0f"/>
    <p:sldId xmlns:r="http://schemas.openxmlformats.org/officeDocument/2006/relationships" id="257" r:id="Ra0c221dd9e1a4066"/>
    <p:sldId xmlns:r="http://schemas.openxmlformats.org/officeDocument/2006/relationships" id="258" r:id="Rcd235dd806f6497a"/>
    <p:sldId xmlns:r="http://schemas.openxmlformats.org/officeDocument/2006/relationships" id="259" r:id="R627eb7503cf34dd8"/>
    <p:sldId xmlns:r="http://schemas.openxmlformats.org/officeDocument/2006/relationships" id="260" r:id="R4889d31c74b141a3"/>
    <p:sldId xmlns:r="http://schemas.openxmlformats.org/officeDocument/2006/relationships" id="261" r:id="R8de21369df7b44d2"/>
    <p:sldId xmlns:r="http://schemas.openxmlformats.org/officeDocument/2006/relationships" id="262" r:id="R8f0e1024e64b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6bf23c05d4eda" /><Relationship Type="http://schemas.openxmlformats.org/officeDocument/2006/relationships/slide" Target="/ppt/slides/slide1.xml" Id="R8850c02024164a0f" /><Relationship Type="http://schemas.openxmlformats.org/officeDocument/2006/relationships/slide" Target="/ppt/slides/slide2.xml" Id="Ra0c221dd9e1a4066" /><Relationship Type="http://schemas.openxmlformats.org/officeDocument/2006/relationships/slide" Target="/ppt/slides/slide3.xml" Id="Rcd235dd806f6497a" /><Relationship Type="http://schemas.openxmlformats.org/officeDocument/2006/relationships/slide" Target="/ppt/slides/slide4.xml" Id="R627eb7503cf34dd8" /><Relationship Type="http://schemas.openxmlformats.org/officeDocument/2006/relationships/slide" Target="/ppt/slides/slide5.xml" Id="R4889d31c74b141a3" /><Relationship Type="http://schemas.openxmlformats.org/officeDocument/2006/relationships/slide" Target="/ppt/slides/slide6.xml" Id="R8de21369df7b44d2" /><Relationship Type="http://schemas.openxmlformats.org/officeDocument/2006/relationships/slide" Target="/ppt/slides/slide7.xml" Id="R8f0e1024e64b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a156ae43d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229030a184a6c" /><Relationship Type="http://schemas.openxmlformats.org/officeDocument/2006/relationships/theme" Target="/ppt/slideMasters/theme/theme1.xml" Id="Re543c079b391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1229030a18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456213873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645b09600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ba16c36a7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507a80d7d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1b5a201164d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0f353f9c84b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5bdabedfe4e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7 491 022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91 859 943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94 885 655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