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2357687bae49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fe633655aa4ac5"/>
  </p:sldMasterIdLst>
  <p:sldIdLst>
    <p:sldId xmlns:r="http://schemas.openxmlformats.org/officeDocument/2006/relationships" id="256" r:id="Recfbca3651ab44a8"/>
    <p:sldId xmlns:r="http://schemas.openxmlformats.org/officeDocument/2006/relationships" id="257" r:id="R99db0667dca1432c"/>
    <p:sldId xmlns:r="http://schemas.openxmlformats.org/officeDocument/2006/relationships" id="258" r:id="R739898799d604ba0"/>
    <p:sldId xmlns:r="http://schemas.openxmlformats.org/officeDocument/2006/relationships" id="259" r:id="R377aea14099346a2"/>
    <p:sldId xmlns:r="http://schemas.openxmlformats.org/officeDocument/2006/relationships" id="260" r:id="R80798c43d7d14f26"/>
    <p:sldId xmlns:r="http://schemas.openxmlformats.org/officeDocument/2006/relationships" id="261" r:id="R02f8fae490654502"/>
    <p:sldId xmlns:r="http://schemas.openxmlformats.org/officeDocument/2006/relationships" id="262" r:id="R82bfefbc10e744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fe633655aa4ac5" /><Relationship Type="http://schemas.openxmlformats.org/officeDocument/2006/relationships/slide" Target="/ppt/slides/slide1.xml" Id="Recfbca3651ab44a8" /><Relationship Type="http://schemas.openxmlformats.org/officeDocument/2006/relationships/slide" Target="/ppt/slides/slide2.xml" Id="R99db0667dca1432c" /><Relationship Type="http://schemas.openxmlformats.org/officeDocument/2006/relationships/slide" Target="/ppt/slides/slide3.xml" Id="R739898799d604ba0" /><Relationship Type="http://schemas.openxmlformats.org/officeDocument/2006/relationships/slide" Target="/ppt/slides/slide4.xml" Id="R377aea14099346a2" /><Relationship Type="http://schemas.openxmlformats.org/officeDocument/2006/relationships/slide" Target="/ppt/slides/slide5.xml" Id="R80798c43d7d14f26" /><Relationship Type="http://schemas.openxmlformats.org/officeDocument/2006/relationships/slide" Target="/ppt/slides/slide6.xml" Id="R02f8fae490654502" /><Relationship Type="http://schemas.openxmlformats.org/officeDocument/2006/relationships/slide" Target="/ppt/slides/slide7.xml" Id="R82bfefbc10e744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45250bb6a47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65802aa0540bf" /><Relationship Type="http://schemas.openxmlformats.org/officeDocument/2006/relationships/theme" Target="/ppt/slideMasters/theme/theme1.xml" Id="R97be8a79963144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f65802aa0540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31a6dd41746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713e0088949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d72dd0a8247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511e813af40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9e19f87cd40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cd26793aa4b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5a5aa49e046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BRINCHMANN MEDICAL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BRINCHMANN MEDICAL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BRINCHMANN MEDICAL INVEST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BRINCHMANN MEDICAL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BRINCHMANN MEDICAL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BRINCHMANN MEDICAL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437 440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353 214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400 404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1 468 987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1 956 604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BRINCHMANN MEDICAL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ANNIKEN BRINCHMANN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BRINCHMANN MEDICAL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Nadderudveien 124D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925 274 747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BRINCHMANN MEDICAL INVEST AS</a:t>
            </a:r>
          </a:p>
        </p:txBody>
      </p:sp>
    </p:spTree>
  </p:cSld>
  <p:clrMapOvr>
    <a:masterClrMapping xmlns:a="http://schemas.openxmlformats.org/drawingml/2006/main"/>
  </p:clrMapOvr>
</p:sld>
</file>