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a847a223ec245b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843a80e485e4d52"/>
  </p:sldMasterIdLst>
  <p:sldIdLst>
    <p:sldId xmlns:r="http://schemas.openxmlformats.org/officeDocument/2006/relationships" id="256" r:id="R443c189102974298"/>
    <p:sldId xmlns:r="http://schemas.openxmlformats.org/officeDocument/2006/relationships" id="257" r:id="R00c90914f79e41ae"/>
    <p:sldId xmlns:r="http://schemas.openxmlformats.org/officeDocument/2006/relationships" id="258" r:id="R36edd345fd534e1d"/>
    <p:sldId xmlns:r="http://schemas.openxmlformats.org/officeDocument/2006/relationships" id="259" r:id="Rbb14b2b46502461d"/>
    <p:sldId xmlns:r="http://schemas.openxmlformats.org/officeDocument/2006/relationships" id="260" r:id="R1215e3694c674b6b"/>
    <p:sldId xmlns:r="http://schemas.openxmlformats.org/officeDocument/2006/relationships" id="261" r:id="Rb9df410634dd48fc"/>
    <p:sldId xmlns:r="http://schemas.openxmlformats.org/officeDocument/2006/relationships" id="262" r:id="Rc106f83ab0804e0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843a80e485e4d52" /><Relationship Type="http://schemas.openxmlformats.org/officeDocument/2006/relationships/slide" Target="/ppt/slides/slide1.xml" Id="R443c189102974298" /><Relationship Type="http://schemas.openxmlformats.org/officeDocument/2006/relationships/slide" Target="/ppt/slides/slide2.xml" Id="R00c90914f79e41ae" /><Relationship Type="http://schemas.openxmlformats.org/officeDocument/2006/relationships/slide" Target="/ppt/slides/slide3.xml" Id="R36edd345fd534e1d" /><Relationship Type="http://schemas.openxmlformats.org/officeDocument/2006/relationships/slide" Target="/ppt/slides/slide4.xml" Id="Rbb14b2b46502461d" /><Relationship Type="http://schemas.openxmlformats.org/officeDocument/2006/relationships/slide" Target="/ppt/slides/slide5.xml" Id="R1215e3694c674b6b" /><Relationship Type="http://schemas.openxmlformats.org/officeDocument/2006/relationships/slide" Target="/ppt/slides/slide6.xml" Id="Rb9df410634dd48fc" /><Relationship Type="http://schemas.openxmlformats.org/officeDocument/2006/relationships/slide" Target="/ppt/slides/slide7.xml" Id="Rc106f83ab0804e0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100435842a3452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f32407c5db4b2d" /><Relationship Type="http://schemas.openxmlformats.org/officeDocument/2006/relationships/theme" Target="/ppt/slideMasters/theme/theme1.xml" Id="R3739417ca65240d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bf32407c5db4b2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061553de894fb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a6e080dc2549a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1bfc0ab5194f0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b763bc84a7437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e2c0dcc6a84e4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be1bb8cf46486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03c0cb2c9e4f4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GRENNESS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GRENNESS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GRENNESS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GRENNESS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GRENNESS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GRENNESS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13 911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3 045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359 358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1 225 570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2 227 213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GRENNESS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GRENNESS NIKOLAI HEGRE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GRENNESS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Nikolai Hegre Grenness, Ringshusveien 17B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1176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925 302 317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GRENNESS AS</a:t>
            </a:r>
          </a:p>
        </p:txBody>
      </p:sp>
    </p:spTree>
  </p:cSld>
  <p:clrMapOvr>
    <a:masterClrMapping xmlns:a="http://schemas.openxmlformats.org/drawingml/2006/main"/>
  </p:clrMapOvr>
</p:sld>
</file>