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77716124c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9c77c84a14efb"/>
  </p:sldMasterIdLst>
  <p:sldIdLst>
    <p:sldId xmlns:r="http://schemas.openxmlformats.org/officeDocument/2006/relationships" id="256" r:id="R95b3edfcb1d84d6f"/>
    <p:sldId xmlns:r="http://schemas.openxmlformats.org/officeDocument/2006/relationships" id="257" r:id="Ra65fa3202d64416b"/>
    <p:sldId xmlns:r="http://schemas.openxmlformats.org/officeDocument/2006/relationships" id="258" r:id="Rf580f45145204a03"/>
    <p:sldId xmlns:r="http://schemas.openxmlformats.org/officeDocument/2006/relationships" id="259" r:id="R6fab0b5aedf44e7b"/>
    <p:sldId xmlns:r="http://schemas.openxmlformats.org/officeDocument/2006/relationships" id="260" r:id="Reb54f3de46c74580"/>
    <p:sldId xmlns:r="http://schemas.openxmlformats.org/officeDocument/2006/relationships" id="261" r:id="R66e8c501f3df49e1"/>
    <p:sldId xmlns:r="http://schemas.openxmlformats.org/officeDocument/2006/relationships" id="262" r:id="Reeb83414ac6a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9c77c84a14efb" /><Relationship Type="http://schemas.openxmlformats.org/officeDocument/2006/relationships/slide" Target="/ppt/slides/slide1.xml" Id="R95b3edfcb1d84d6f" /><Relationship Type="http://schemas.openxmlformats.org/officeDocument/2006/relationships/slide" Target="/ppt/slides/slide2.xml" Id="Ra65fa3202d64416b" /><Relationship Type="http://schemas.openxmlformats.org/officeDocument/2006/relationships/slide" Target="/ppt/slides/slide3.xml" Id="Rf580f45145204a03" /><Relationship Type="http://schemas.openxmlformats.org/officeDocument/2006/relationships/slide" Target="/ppt/slides/slide4.xml" Id="R6fab0b5aedf44e7b" /><Relationship Type="http://schemas.openxmlformats.org/officeDocument/2006/relationships/slide" Target="/ppt/slides/slide5.xml" Id="Reb54f3de46c74580" /><Relationship Type="http://schemas.openxmlformats.org/officeDocument/2006/relationships/slide" Target="/ppt/slides/slide6.xml" Id="R66e8c501f3df49e1" /><Relationship Type="http://schemas.openxmlformats.org/officeDocument/2006/relationships/slide" Target="/ppt/slides/slide7.xml" Id="Reeb83414ac6a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db8f8485d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df2db601543af" /><Relationship Type="http://schemas.openxmlformats.org/officeDocument/2006/relationships/theme" Target="/ppt/slideMasters/theme/theme1.xml" Id="R4374f53a3741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df2db6015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16587dd942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7e368203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59d1c1cd2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e859dd85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9c8c1a4e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1ac89214f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f3b39bb3d4b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SMEHREN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SMEHREN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MEHREN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Bergs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925 312 398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SMEHREN AS</a:t>
            </a:r>
          </a:p>
        </p:txBody>
      </p:sp>
    </p:spTree>
  </p:cSld>
  <p:clrMapOvr>
    <a:masterClrMapping xmlns:a="http://schemas.openxmlformats.org/drawingml/2006/main"/>
  </p:clrMapOvr>
</p:sld>
</file>