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6c4749e52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d07444854458b"/>
  </p:sldMasterIdLst>
  <p:sldIdLst>
    <p:sldId xmlns:r="http://schemas.openxmlformats.org/officeDocument/2006/relationships" id="256" r:id="Ra435eea177ba4e15"/>
    <p:sldId xmlns:r="http://schemas.openxmlformats.org/officeDocument/2006/relationships" id="257" r:id="R98205e4ecd694603"/>
    <p:sldId xmlns:r="http://schemas.openxmlformats.org/officeDocument/2006/relationships" id="258" r:id="R4018a419cb8344ec"/>
    <p:sldId xmlns:r="http://schemas.openxmlformats.org/officeDocument/2006/relationships" id="259" r:id="Rccebd60eb2d0445d"/>
    <p:sldId xmlns:r="http://schemas.openxmlformats.org/officeDocument/2006/relationships" id="260" r:id="R1333458f516a4380"/>
    <p:sldId xmlns:r="http://schemas.openxmlformats.org/officeDocument/2006/relationships" id="261" r:id="R6e4dcb2cca074b79"/>
    <p:sldId xmlns:r="http://schemas.openxmlformats.org/officeDocument/2006/relationships" id="262" r:id="R84aed238b92f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d07444854458b" /><Relationship Type="http://schemas.openxmlformats.org/officeDocument/2006/relationships/slide" Target="/ppt/slides/slide1.xml" Id="Ra435eea177ba4e15" /><Relationship Type="http://schemas.openxmlformats.org/officeDocument/2006/relationships/slide" Target="/ppt/slides/slide2.xml" Id="R98205e4ecd694603" /><Relationship Type="http://schemas.openxmlformats.org/officeDocument/2006/relationships/slide" Target="/ppt/slides/slide3.xml" Id="R4018a419cb8344ec" /><Relationship Type="http://schemas.openxmlformats.org/officeDocument/2006/relationships/slide" Target="/ppt/slides/slide4.xml" Id="Rccebd60eb2d0445d" /><Relationship Type="http://schemas.openxmlformats.org/officeDocument/2006/relationships/slide" Target="/ppt/slides/slide5.xml" Id="R1333458f516a4380" /><Relationship Type="http://schemas.openxmlformats.org/officeDocument/2006/relationships/slide" Target="/ppt/slides/slide6.xml" Id="R6e4dcb2cca074b79" /><Relationship Type="http://schemas.openxmlformats.org/officeDocument/2006/relationships/slide" Target="/ppt/slides/slide7.xml" Id="R84aed238b92f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e6e7c43b245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065c28f4046f3" /><Relationship Type="http://schemas.openxmlformats.org/officeDocument/2006/relationships/theme" Target="/ppt/slideMasters/theme/theme1.xml" Id="R2f87b51f4a09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065c28f40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bc91da37f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ab16dc3e7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b24c808d6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b1f00dd37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7f970514c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b0adf043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251c52667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BIGMUZZY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BIGMUZZY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BIGMUZZY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BIGMUZZY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BIGMUZZY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BIGMUZZY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BIGMUZZY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ARNESEN AAMOT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BIGMUZZY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925 315 222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BIGMUZZY AS</a:t>
            </a:r>
          </a:p>
        </p:txBody>
      </p:sp>
    </p:spTree>
  </p:cSld>
  <p:clrMapOvr>
    <a:masterClrMapping xmlns:a="http://schemas.openxmlformats.org/drawingml/2006/main"/>
  </p:clrMapOvr>
</p:sld>
</file>