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2a79a45abe49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9420ff4bb44e3a"/>
  </p:sldMasterIdLst>
  <p:sldIdLst>
    <p:sldId xmlns:r="http://schemas.openxmlformats.org/officeDocument/2006/relationships" id="256" r:id="R0948f37385984862"/>
    <p:sldId xmlns:r="http://schemas.openxmlformats.org/officeDocument/2006/relationships" id="257" r:id="R0d64fd45a3544841"/>
    <p:sldId xmlns:r="http://schemas.openxmlformats.org/officeDocument/2006/relationships" id="258" r:id="R8b6898617dc344ae"/>
    <p:sldId xmlns:r="http://schemas.openxmlformats.org/officeDocument/2006/relationships" id="259" r:id="R3aa616d088f641bb"/>
    <p:sldId xmlns:r="http://schemas.openxmlformats.org/officeDocument/2006/relationships" id="260" r:id="R1131187decf84000"/>
    <p:sldId xmlns:r="http://schemas.openxmlformats.org/officeDocument/2006/relationships" id="261" r:id="R4f850d68be294b13"/>
    <p:sldId xmlns:r="http://schemas.openxmlformats.org/officeDocument/2006/relationships" id="262" r:id="Rebd934fcaadb4c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9420ff4bb44e3a" /><Relationship Type="http://schemas.openxmlformats.org/officeDocument/2006/relationships/slide" Target="/ppt/slides/slide1.xml" Id="R0948f37385984862" /><Relationship Type="http://schemas.openxmlformats.org/officeDocument/2006/relationships/slide" Target="/ppt/slides/slide2.xml" Id="R0d64fd45a3544841" /><Relationship Type="http://schemas.openxmlformats.org/officeDocument/2006/relationships/slide" Target="/ppt/slides/slide3.xml" Id="R8b6898617dc344ae" /><Relationship Type="http://schemas.openxmlformats.org/officeDocument/2006/relationships/slide" Target="/ppt/slides/slide4.xml" Id="R3aa616d088f641bb" /><Relationship Type="http://schemas.openxmlformats.org/officeDocument/2006/relationships/slide" Target="/ppt/slides/slide5.xml" Id="R1131187decf84000" /><Relationship Type="http://schemas.openxmlformats.org/officeDocument/2006/relationships/slide" Target="/ppt/slides/slide6.xml" Id="R4f850d68be294b13" /><Relationship Type="http://schemas.openxmlformats.org/officeDocument/2006/relationships/slide" Target="/ppt/slides/slide7.xml" Id="Rebd934fcaadb4c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a5fd16e4034e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f81aae75f49f1" /><Relationship Type="http://schemas.openxmlformats.org/officeDocument/2006/relationships/theme" Target="/ppt/slideMasters/theme/theme1.xml" Id="R52adc387d56c48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3f81aae75f49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288b31da548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d9c70bac54f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aa6ed18c941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1881672b848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c3b0eaf2840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552b22e9c4e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121b883fb41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EKLE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EKLE HOLDING AS ble etablert [år] og holder til i Klæbu.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6 083 948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6 083 948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KARSTEIN EKLE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Karstein Ekle, Torvmarkvegen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7540 Klæbu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925 315 680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EKLE HOLDING AS</a:t>
            </a:r>
          </a:p>
        </p:txBody>
      </p:sp>
    </p:spTree>
  </p:cSld>
  <p:clrMapOvr>
    <a:masterClrMapping xmlns:a="http://schemas.openxmlformats.org/drawingml/2006/main"/>
  </p:clrMapOvr>
</p:sld>
</file>