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df527f4fbc4e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466329b5384350"/>
  </p:sldMasterIdLst>
  <p:sldIdLst>
    <p:sldId xmlns:r="http://schemas.openxmlformats.org/officeDocument/2006/relationships" id="256" r:id="R3588c8dcc0224a58"/>
    <p:sldId xmlns:r="http://schemas.openxmlformats.org/officeDocument/2006/relationships" id="257" r:id="Rc7ec6ad68fca4b98"/>
    <p:sldId xmlns:r="http://schemas.openxmlformats.org/officeDocument/2006/relationships" id="258" r:id="R9dbc12f15b4d4fac"/>
    <p:sldId xmlns:r="http://schemas.openxmlformats.org/officeDocument/2006/relationships" id="259" r:id="Rd6a06c98a0a84446"/>
    <p:sldId xmlns:r="http://schemas.openxmlformats.org/officeDocument/2006/relationships" id="260" r:id="R02c62f005cc94467"/>
    <p:sldId xmlns:r="http://schemas.openxmlformats.org/officeDocument/2006/relationships" id="261" r:id="R498a627d6d9742c3"/>
    <p:sldId xmlns:r="http://schemas.openxmlformats.org/officeDocument/2006/relationships" id="262" r:id="R059c83368d0542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466329b5384350" /><Relationship Type="http://schemas.openxmlformats.org/officeDocument/2006/relationships/slide" Target="/ppt/slides/slide1.xml" Id="R3588c8dcc0224a58" /><Relationship Type="http://schemas.openxmlformats.org/officeDocument/2006/relationships/slide" Target="/ppt/slides/slide2.xml" Id="Rc7ec6ad68fca4b98" /><Relationship Type="http://schemas.openxmlformats.org/officeDocument/2006/relationships/slide" Target="/ppt/slides/slide3.xml" Id="R9dbc12f15b4d4fac" /><Relationship Type="http://schemas.openxmlformats.org/officeDocument/2006/relationships/slide" Target="/ppt/slides/slide4.xml" Id="Rd6a06c98a0a84446" /><Relationship Type="http://schemas.openxmlformats.org/officeDocument/2006/relationships/slide" Target="/ppt/slides/slide5.xml" Id="R02c62f005cc94467" /><Relationship Type="http://schemas.openxmlformats.org/officeDocument/2006/relationships/slide" Target="/ppt/slides/slide6.xml" Id="R498a627d6d9742c3" /><Relationship Type="http://schemas.openxmlformats.org/officeDocument/2006/relationships/slide" Target="/ppt/slides/slide7.xml" Id="R059c83368d0542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78f405f35a4a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4b29f44d34eeb" /><Relationship Type="http://schemas.openxmlformats.org/officeDocument/2006/relationships/theme" Target="/ppt/slideMasters/theme/theme1.xml" Id="R5a96ef7fa77145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c4b29f44d34e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5a223e9a14a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062c3927342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3cf6cd14c45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9e5eb01cb46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24ea20d2249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0980ae05b46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8aa70e39647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TØRDAL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TØRDAL HOLDING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4 543 857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23 927 896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24 036 191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SANDEN TØRDAL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