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4e2fb983c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5d41ecf904b71"/>
  </p:sldMasterIdLst>
  <p:sldIdLst>
    <p:sldId xmlns:r="http://schemas.openxmlformats.org/officeDocument/2006/relationships" id="256" r:id="Raea06a352b494314"/>
    <p:sldId xmlns:r="http://schemas.openxmlformats.org/officeDocument/2006/relationships" id="257" r:id="Re97039cd84254116"/>
    <p:sldId xmlns:r="http://schemas.openxmlformats.org/officeDocument/2006/relationships" id="258" r:id="R308d1b8963cd4261"/>
    <p:sldId xmlns:r="http://schemas.openxmlformats.org/officeDocument/2006/relationships" id="259" r:id="R691469ab329d4710"/>
    <p:sldId xmlns:r="http://schemas.openxmlformats.org/officeDocument/2006/relationships" id="260" r:id="R9cf6213514a04357"/>
    <p:sldId xmlns:r="http://schemas.openxmlformats.org/officeDocument/2006/relationships" id="261" r:id="Rd4698bd85c65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5d41ecf904b71" /><Relationship Type="http://schemas.openxmlformats.org/officeDocument/2006/relationships/slide" Target="/ppt/slides/slide1.xml" Id="Raea06a352b494314" /><Relationship Type="http://schemas.openxmlformats.org/officeDocument/2006/relationships/slide" Target="/ppt/slides/slide2.xml" Id="Re97039cd84254116" /><Relationship Type="http://schemas.openxmlformats.org/officeDocument/2006/relationships/slide" Target="/ppt/slides/slide3.xml" Id="R308d1b8963cd4261" /><Relationship Type="http://schemas.openxmlformats.org/officeDocument/2006/relationships/slide" Target="/ppt/slides/slide4.xml" Id="R691469ab329d4710" /><Relationship Type="http://schemas.openxmlformats.org/officeDocument/2006/relationships/slide" Target="/ppt/slides/slide5.xml" Id="R9cf6213514a04357" /><Relationship Type="http://schemas.openxmlformats.org/officeDocument/2006/relationships/slide" Target="/ppt/slides/slide6.xml" Id="Rd4698bd85c65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d9dd94633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0f4665f843fb" /><Relationship Type="http://schemas.openxmlformats.org/officeDocument/2006/relationships/theme" Target="/ppt/slideMasters/theme/theme1.xml" Id="R47fc9dff162a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10f4665f8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12bf59474f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019c7793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a2ea2dc7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89661ee6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a4c011ad2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4e00598e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