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fc6b18d95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84c213a9744ed"/>
  </p:sldMasterIdLst>
  <p:sldIdLst>
    <p:sldId xmlns:r="http://schemas.openxmlformats.org/officeDocument/2006/relationships" id="256" r:id="R475eb3f2e59c4f87"/>
    <p:sldId xmlns:r="http://schemas.openxmlformats.org/officeDocument/2006/relationships" id="257" r:id="R6b8feb93a9d94da5"/>
    <p:sldId xmlns:r="http://schemas.openxmlformats.org/officeDocument/2006/relationships" id="258" r:id="Rdb7c4affd6cc4ac5"/>
    <p:sldId xmlns:r="http://schemas.openxmlformats.org/officeDocument/2006/relationships" id="259" r:id="Rcb6a9b6d6de644e5"/>
    <p:sldId xmlns:r="http://schemas.openxmlformats.org/officeDocument/2006/relationships" id="260" r:id="R4e509fddfed440dd"/>
    <p:sldId xmlns:r="http://schemas.openxmlformats.org/officeDocument/2006/relationships" id="261" r:id="R952981babb31432f"/>
    <p:sldId xmlns:r="http://schemas.openxmlformats.org/officeDocument/2006/relationships" id="262" r:id="R0dc3222395f4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84c213a9744ed" /><Relationship Type="http://schemas.openxmlformats.org/officeDocument/2006/relationships/slide" Target="/ppt/slides/slide1.xml" Id="R475eb3f2e59c4f87" /><Relationship Type="http://schemas.openxmlformats.org/officeDocument/2006/relationships/slide" Target="/ppt/slides/slide2.xml" Id="R6b8feb93a9d94da5" /><Relationship Type="http://schemas.openxmlformats.org/officeDocument/2006/relationships/slide" Target="/ppt/slides/slide3.xml" Id="Rdb7c4affd6cc4ac5" /><Relationship Type="http://schemas.openxmlformats.org/officeDocument/2006/relationships/slide" Target="/ppt/slides/slide4.xml" Id="Rcb6a9b6d6de644e5" /><Relationship Type="http://schemas.openxmlformats.org/officeDocument/2006/relationships/slide" Target="/ppt/slides/slide5.xml" Id="R4e509fddfed440dd" /><Relationship Type="http://schemas.openxmlformats.org/officeDocument/2006/relationships/slide" Target="/ppt/slides/slide6.xml" Id="R952981babb31432f" /><Relationship Type="http://schemas.openxmlformats.org/officeDocument/2006/relationships/slide" Target="/ppt/slides/slide7.xml" Id="R0dc3222395f4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8e5850895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02897efc4a75" /><Relationship Type="http://schemas.openxmlformats.org/officeDocument/2006/relationships/theme" Target="/ppt/slideMasters/theme/theme1.xml" Id="R445495341f7f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702897efc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7f54502ee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a187ac0c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6eb83ff9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0f551e1d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7ae5357f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54fe852e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05f277938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13 066 660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13 068 138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4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NICOB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FOSSIL INVEST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FELLESINVEST 4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INVEST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