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0de782333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1052e6d734d51"/>
  </p:sldMasterIdLst>
  <p:sldIdLst>
    <p:sldId xmlns:r="http://schemas.openxmlformats.org/officeDocument/2006/relationships" id="256" r:id="Rffbead68d90a4519"/>
    <p:sldId xmlns:r="http://schemas.openxmlformats.org/officeDocument/2006/relationships" id="257" r:id="R174ac77fdefe4ee0"/>
    <p:sldId xmlns:r="http://schemas.openxmlformats.org/officeDocument/2006/relationships" id="258" r:id="Rbc8e94a78aec4591"/>
    <p:sldId xmlns:r="http://schemas.openxmlformats.org/officeDocument/2006/relationships" id="259" r:id="R54c20375b8aa43d9"/>
    <p:sldId xmlns:r="http://schemas.openxmlformats.org/officeDocument/2006/relationships" id="260" r:id="Rffb87ecdfc8e4fa3"/>
    <p:sldId xmlns:r="http://schemas.openxmlformats.org/officeDocument/2006/relationships" id="261" r:id="R1c51d7b770a7478f"/>
    <p:sldId xmlns:r="http://schemas.openxmlformats.org/officeDocument/2006/relationships" id="262" r:id="R60050bdc4ffa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1052e6d734d51" /><Relationship Type="http://schemas.openxmlformats.org/officeDocument/2006/relationships/slide" Target="/ppt/slides/slide1.xml" Id="Rffbead68d90a4519" /><Relationship Type="http://schemas.openxmlformats.org/officeDocument/2006/relationships/slide" Target="/ppt/slides/slide2.xml" Id="R174ac77fdefe4ee0" /><Relationship Type="http://schemas.openxmlformats.org/officeDocument/2006/relationships/slide" Target="/ppt/slides/slide3.xml" Id="Rbc8e94a78aec4591" /><Relationship Type="http://schemas.openxmlformats.org/officeDocument/2006/relationships/slide" Target="/ppt/slides/slide4.xml" Id="R54c20375b8aa43d9" /><Relationship Type="http://schemas.openxmlformats.org/officeDocument/2006/relationships/slide" Target="/ppt/slides/slide5.xml" Id="Rffb87ecdfc8e4fa3" /><Relationship Type="http://schemas.openxmlformats.org/officeDocument/2006/relationships/slide" Target="/ppt/slides/slide6.xml" Id="R1c51d7b770a7478f" /><Relationship Type="http://schemas.openxmlformats.org/officeDocument/2006/relationships/slide" Target="/ppt/slides/slide7.xml" Id="R60050bdc4ffa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87a8a0d1c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9839c3c2429a" /><Relationship Type="http://schemas.openxmlformats.org/officeDocument/2006/relationships/theme" Target="/ppt/slideMasters/theme/theme1.xml" Id="Rf9608c4e8857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b9839c3c2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c1496fd4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4ba09b79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be0f1e69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c7086aeb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6a66c90b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c0de6cd1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b223dd8f7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14 253 575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