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08d9492ad242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ccd39d9c8046a6"/>
  </p:sldMasterIdLst>
  <p:sldIdLst>
    <p:sldId xmlns:r="http://schemas.openxmlformats.org/officeDocument/2006/relationships" id="256" r:id="Rbd94e54baf794379"/>
    <p:sldId xmlns:r="http://schemas.openxmlformats.org/officeDocument/2006/relationships" id="257" r:id="Rb630076d210a4813"/>
    <p:sldId xmlns:r="http://schemas.openxmlformats.org/officeDocument/2006/relationships" id="258" r:id="Raeb679154d334024"/>
    <p:sldId xmlns:r="http://schemas.openxmlformats.org/officeDocument/2006/relationships" id="259" r:id="Rb98b5ce2106540b1"/>
    <p:sldId xmlns:r="http://schemas.openxmlformats.org/officeDocument/2006/relationships" id="260" r:id="R480748b88f1a4b70"/>
    <p:sldId xmlns:r="http://schemas.openxmlformats.org/officeDocument/2006/relationships" id="261" r:id="R6a82931adf9f4347"/>
    <p:sldId xmlns:r="http://schemas.openxmlformats.org/officeDocument/2006/relationships" id="262" r:id="R19d04ece1e0b42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cd39d9c8046a6" /><Relationship Type="http://schemas.openxmlformats.org/officeDocument/2006/relationships/slide" Target="/ppt/slides/slide1.xml" Id="Rbd94e54baf794379" /><Relationship Type="http://schemas.openxmlformats.org/officeDocument/2006/relationships/slide" Target="/ppt/slides/slide2.xml" Id="Rb630076d210a4813" /><Relationship Type="http://schemas.openxmlformats.org/officeDocument/2006/relationships/slide" Target="/ppt/slides/slide3.xml" Id="Raeb679154d334024" /><Relationship Type="http://schemas.openxmlformats.org/officeDocument/2006/relationships/slide" Target="/ppt/slides/slide4.xml" Id="Rb98b5ce2106540b1" /><Relationship Type="http://schemas.openxmlformats.org/officeDocument/2006/relationships/slide" Target="/ppt/slides/slide5.xml" Id="R480748b88f1a4b70" /><Relationship Type="http://schemas.openxmlformats.org/officeDocument/2006/relationships/slide" Target="/ppt/slides/slide6.xml" Id="R6a82931adf9f4347" /><Relationship Type="http://schemas.openxmlformats.org/officeDocument/2006/relationships/slide" Target="/ppt/slides/slide7.xml" Id="R19d04ece1e0b42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baf35746841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4d9ae23214397" /><Relationship Type="http://schemas.openxmlformats.org/officeDocument/2006/relationships/theme" Target="/ppt/slideMasters/theme/theme1.xml" Id="R1f044a86987c4d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84d9ae232143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2cb7f125444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2329ce89947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83ac2c3d343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38910e4b44a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01a1d45ef40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1909561ab48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b553d60b546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RANDI COCO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COCO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HOLSTHENRIKSEN INVEST AS  –  59,2 %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BERGSPREKKEN HOLDING AS  –  26,9 %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NORDMANN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BIGONE HOLDING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925 337 803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