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97214a19dc4f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ef569bc87f4044"/>
  </p:sldMasterIdLst>
  <p:sldIdLst>
    <p:sldId xmlns:r="http://schemas.openxmlformats.org/officeDocument/2006/relationships" id="256" r:id="R4085b182743e4127"/>
    <p:sldId xmlns:r="http://schemas.openxmlformats.org/officeDocument/2006/relationships" id="257" r:id="Reeb7df4e44f8437a"/>
    <p:sldId xmlns:r="http://schemas.openxmlformats.org/officeDocument/2006/relationships" id="258" r:id="R44f3d175c4fd4683"/>
    <p:sldId xmlns:r="http://schemas.openxmlformats.org/officeDocument/2006/relationships" id="259" r:id="Rbc30fd978372403a"/>
    <p:sldId xmlns:r="http://schemas.openxmlformats.org/officeDocument/2006/relationships" id="260" r:id="R60928c16344c486b"/>
    <p:sldId xmlns:r="http://schemas.openxmlformats.org/officeDocument/2006/relationships" id="261" r:id="Rf62fc872153645bd"/>
    <p:sldId xmlns:r="http://schemas.openxmlformats.org/officeDocument/2006/relationships" id="262" r:id="R7ee1d7b124d045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f569bc87f4044" /><Relationship Type="http://schemas.openxmlformats.org/officeDocument/2006/relationships/slide" Target="/ppt/slides/slide1.xml" Id="R4085b182743e4127" /><Relationship Type="http://schemas.openxmlformats.org/officeDocument/2006/relationships/slide" Target="/ppt/slides/slide2.xml" Id="Reeb7df4e44f8437a" /><Relationship Type="http://schemas.openxmlformats.org/officeDocument/2006/relationships/slide" Target="/ppt/slides/slide3.xml" Id="R44f3d175c4fd4683" /><Relationship Type="http://schemas.openxmlformats.org/officeDocument/2006/relationships/slide" Target="/ppt/slides/slide4.xml" Id="Rbc30fd978372403a" /><Relationship Type="http://schemas.openxmlformats.org/officeDocument/2006/relationships/slide" Target="/ppt/slides/slide5.xml" Id="R60928c16344c486b" /><Relationship Type="http://schemas.openxmlformats.org/officeDocument/2006/relationships/slide" Target="/ppt/slides/slide6.xml" Id="Rf62fc872153645bd" /><Relationship Type="http://schemas.openxmlformats.org/officeDocument/2006/relationships/slide" Target="/ppt/slides/slide7.xml" Id="R7ee1d7b124d045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b78a238f66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507760282428e" /><Relationship Type="http://schemas.openxmlformats.org/officeDocument/2006/relationships/theme" Target="/ppt/slideMasters/theme/theme1.xml" Id="R1311a470b88245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2507760282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7f7a7226346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811113b5e43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919c6fade4d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60f91183943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46a6bf17d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7ab00edf64d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b25daed0c41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4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508 780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9 864 675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9 864 505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HOLDCO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