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049aaee8084f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74ee543c4f46c1"/>
  </p:sldMasterIdLst>
  <p:sldIdLst>
    <p:sldId xmlns:r="http://schemas.openxmlformats.org/officeDocument/2006/relationships" id="256" r:id="R4a2b9bf6516d400a"/>
    <p:sldId xmlns:r="http://schemas.openxmlformats.org/officeDocument/2006/relationships" id="257" r:id="R0207ceb341f847c1"/>
    <p:sldId xmlns:r="http://schemas.openxmlformats.org/officeDocument/2006/relationships" id="258" r:id="R137855a2690f4057"/>
    <p:sldId xmlns:r="http://schemas.openxmlformats.org/officeDocument/2006/relationships" id="259" r:id="R817d8245e82f436e"/>
    <p:sldId xmlns:r="http://schemas.openxmlformats.org/officeDocument/2006/relationships" id="260" r:id="R48363d3621cd4ed9"/>
    <p:sldId xmlns:r="http://schemas.openxmlformats.org/officeDocument/2006/relationships" id="261" r:id="R9d80b074c0534391"/>
    <p:sldId xmlns:r="http://schemas.openxmlformats.org/officeDocument/2006/relationships" id="262" r:id="R25753368449f47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4ee543c4f46c1" /><Relationship Type="http://schemas.openxmlformats.org/officeDocument/2006/relationships/slide" Target="/ppt/slides/slide1.xml" Id="R4a2b9bf6516d400a" /><Relationship Type="http://schemas.openxmlformats.org/officeDocument/2006/relationships/slide" Target="/ppt/slides/slide2.xml" Id="R0207ceb341f847c1" /><Relationship Type="http://schemas.openxmlformats.org/officeDocument/2006/relationships/slide" Target="/ppt/slides/slide3.xml" Id="R137855a2690f4057" /><Relationship Type="http://schemas.openxmlformats.org/officeDocument/2006/relationships/slide" Target="/ppt/slides/slide4.xml" Id="R817d8245e82f436e" /><Relationship Type="http://schemas.openxmlformats.org/officeDocument/2006/relationships/slide" Target="/ppt/slides/slide5.xml" Id="R48363d3621cd4ed9" /><Relationship Type="http://schemas.openxmlformats.org/officeDocument/2006/relationships/slide" Target="/ppt/slides/slide6.xml" Id="R9d80b074c0534391" /><Relationship Type="http://schemas.openxmlformats.org/officeDocument/2006/relationships/slide" Target="/ppt/slides/slide7.xml" Id="R25753368449f47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1ca0b46c340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a9367395f4c04" /><Relationship Type="http://schemas.openxmlformats.org/officeDocument/2006/relationships/theme" Target="/ppt/slideMasters/theme/theme1.xml" Id="R8201c9637bc74a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da9367395f4c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3c6bc7d764a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3cafdc54548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648a34b5141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ae46727b440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4f37aa0c84f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1294de0b24c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8bb11b77944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STAVIK INVEST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943 246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2 856 256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3 016 266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 AKSEL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Mads Strand, Stavikbakken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925 347 035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