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df55bf7fbde44f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1b497b7ac31418e"/>
  </p:sldMasterIdLst>
  <p:sldIdLst>
    <p:sldId xmlns:r="http://schemas.openxmlformats.org/officeDocument/2006/relationships" id="256" r:id="Rfe84b87a9c434b3a"/>
    <p:sldId xmlns:r="http://schemas.openxmlformats.org/officeDocument/2006/relationships" id="257" r:id="R1afd49ce56db4bef"/>
    <p:sldId xmlns:r="http://schemas.openxmlformats.org/officeDocument/2006/relationships" id="258" r:id="R363dbcce8bca47c3"/>
    <p:sldId xmlns:r="http://schemas.openxmlformats.org/officeDocument/2006/relationships" id="259" r:id="R042bdc82d2ac4fc7"/>
    <p:sldId xmlns:r="http://schemas.openxmlformats.org/officeDocument/2006/relationships" id="260" r:id="R80ac283340f9478c"/>
    <p:sldId xmlns:r="http://schemas.openxmlformats.org/officeDocument/2006/relationships" id="261" r:id="R094a77a3371842a8"/>
    <p:sldId xmlns:r="http://schemas.openxmlformats.org/officeDocument/2006/relationships" id="262" r:id="Ra70dd1986f61431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1b497b7ac31418e" /><Relationship Type="http://schemas.openxmlformats.org/officeDocument/2006/relationships/slide" Target="/ppt/slides/slide1.xml" Id="Rfe84b87a9c434b3a" /><Relationship Type="http://schemas.openxmlformats.org/officeDocument/2006/relationships/slide" Target="/ppt/slides/slide2.xml" Id="R1afd49ce56db4bef" /><Relationship Type="http://schemas.openxmlformats.org/officeDocument/2006/relationships/slide" Target="/ppt/slides/slide3.xml" Id="R363dbcce8bca47c3" /><Relationship Type="http://schemas.openxmlformats.org/officeDocument/2006/relationships/slide" Target="/ppt/slides/slide4.xml" Id="R042bdc82d2ac4fc7" /><Relationship Type="http://schemas.openxmlformats.org/officeDocument/2006/relationships/slide" Target="/ppt/slides/slide5.xml" Id="R80ac283340f9478c" /><Relationship Type="http://schemas.openxmlformats.org/officeDocument/2006/relationships/slide" Target="/ppt/slides/slide6.xml" Id="R094a77a3371842a8" /><Relationship Type="http://schemas.openxmlformats.org/officeDocument/2006/relationships/slide" Target="/ppt/slides/slide7.xml" Id="Ra70dd1986f61431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702d08ce0a9438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8a17634cb7404a" /><Relationship Type="http://schemas.openxmlformats.org/officeDocument/2006/relationships/theme" Target="/ppt/slideMasters/theme/theme1.xml" Id="R75fa1e809ce94a9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28a17634cb7404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d6ef40424b412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d0255d7f4f426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0801191ba54f3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5cde64139a462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9d8692a37844d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22353667bd48c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67cb3750004dc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OKHA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OKHA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OKHA AS ble etablert [år] og holder til i Hemsedal.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OKHA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OKHA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OKHA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567 168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−3 146 804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8 546 856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74 868 974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149 099 844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OKHA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ODDBJØRN HALBJØRHUS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OKHA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Hemsedalsvegen 2567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3560 Hemsedal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925 348 783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OKHA AS</a:t>
            </a:r>
          </a:p>
        </p:txBody>
      </p:sp>
    </p:spTree>
  </p:cSld>
  <p:clrMapOvr>
    <a:masterClrMapping xmlns:a="http://schemas.openxmlformats.org/drawingml/2006/main"/>
  </p:clrMapOvr>
</p:sld>
</file>