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5a460904ba5486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1898c2d74d348fa"/>
  </p:sldMasterIdLst>
  <p:sldIdLst>
    <p:sldId xmlns:r="http://schemas.openxmlformats.org/officeDocument/2006/relationships" id="256" r:id="R6f28773dd552499d"/>
    <p:sldId xmlns:r="http://schemas.openxmlformats.org/officeDocument/2006/relationships" id="257" r:id="Rdb74296d464b49df"/>
    <p:sldId xmlns:r="http://schemas.openxmlformats.org/officeDocument/2006/relationships" id="258" r:id="R2fbbb9521ec7446a"/>
    <p:sldId xmlns:r="http://schemas.openxmlformats.org/officeDocument/2006/relationships" id="259" r:id="Rabfaa48b0fec4866"/>
    <p:sldId xmlns:r="http://schemas.openxmlformats.org/officeDocument/2006/relationships" id="260" r:id="R574bb1ac3a0d41ee"/>
    <p:sldId xmlns:r="http://schemas.openxmlformats.org/officeDocument/2006/relationships" id="261" r:id="R97ca550248e742f3"/>
    <p:sldId xmlns:r="http://schemas.openxmlformats.org/officeDocument/2006/relationships" id="262" r:id="R4ce0d07a5472444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898c2d74d348fa" /><Relationship Type="http://schemas.openxmlformats.org/officeDocument/2006/relationships/slide" Target="/ppt/slides/slide1.xml" Id="R6f28773dd552499d" /><Relationship Type="http://schemas.openxmlformats.org/officeDocument/2006/relationships/slide" Target="/ppt/slides/slide2.xml" Id="Rdb74296d464b49df" /><Relationship Type="http://schemas.openxmlformats.org/officeDocument/2006/relationships/slide" Target="/ppt/slides/slide3.xml" Id="R2fbbb9521ec7446a" /><Relationship Type="http://schemas.openxmlformats.org/officeDocument/2006/relationships/slide" Target="/ppt/slides/slide4.xml" Id="Rabfaa48b0fec4866" /><Relationship Type="http://schemas.openxmlformats.org/officeDocument/2006/relationships/slide" Target="/ppt/slides/slide5.xml" Id="R574bb1ac3a0d41ee" /><Relationship Type="http://schemas.openxmlformats.org/officeDocument/2006/relationships/slide" Target="/ppt/slides/slide6.xml" Id="R97ca550248e742f3" /><Relationship Type="http://schemas.openxmlformats.org/officeDocument/2006/relationships/slide" Target="/ppt/slides/slide7.xml" Id="R4ce0d07a5472444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d93d7d635e4e9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425d8d263648aa" /><Relationship Type="http://schemas.openxmlformats.org/officeDocument/2006/relationships/theme" Target="/ppt/slideMasters/theme/theme1.xml" Id="R2bf631a68212449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d425d8d263648a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cb2b811c8246e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a34e2d070e462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e752879a284d5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83be9da4cd4e4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e6d4675a3f484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f370dc2eed487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fb497f2cbb4aa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FUTURE FUNDING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FUTURE FUNDING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FUTURE FUNDING AS ble etablert [år] og holder til i Lørenskog.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FUTURE FUNDING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FUTURE FUNDING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FUTURE FUNDING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−15 305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758 107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1 538 652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2 514 040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FUTURE FUNDING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ULLAH WASIM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FUTURE FUNDING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Lysåskroken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1461 Lørenskog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925 355 135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FUTURE FUNDING AS</a:t>
            </a:r>
          </a:p>
        </p:txBody>
      </p:sp>
    </p:spTree>
  </p:cSld>
  <p:clrMapOvr>
    <a:masterClrMapping xmlns:a="http://schemas.openxmlformats.org/drawingml/2006/main"/>
  </p:clrMapOvr>
</p:sld>
</file>