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9ee7cccf854c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6200f0d4bb4cd5"/>
  </p:sldMasterIdLst>
  <p:sldIdLst>
    <p:sldId xmlns:r="http://schemas.openxmlformats.org/officeDocument/2006/relationships" id="256" r:id="R2d31455e44ab4342"/>
    <p:sldId xmlns:r="http://schemas.openxmlformats.org/officeDocument/2006/relationships" id="257" r:id="R5b3c45a8d3c84f60"/>
    <p:sldId xmlns:r="http://schemas.openxmlformats.org/officeDocument/2006/relationships" id="258" r:id="R044ea2017b4b41ae"/>
    <p:sldId xmlns:r="http://schemas.openxmlformats.org/officeDocument/2006/relationships" id="259" r:id="Rbf9951dd09bf4609"/>
    <p:sldId xmlns:r="http://schemas.openxmlformats.org/officeDocument/2006/relationships" id="260" r:id="Raf8af34f50a94397"/>
    <p:sldId xmlns:r="http://schemas.openxmlformats.org/officeDocument/2006/relationships" id="261" r:id="R979487069e2e494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6200f0d4bb4cd5" /><Relationship Type="http://schemas.openxmlformats.org/officeDocument/2006/relationships/slide" Target="/ppt/slides/slide1.xml" Id="R2d31455e44ab4342" /><Relationship Type="http://schemas.openxmlformats.org/officeDocument/2006/relationships/slide" Target="/ppt/slides/slide2.xml" Id="R5b3c45a8d3c84f60" /><Relationship Type="http://schemas.openxmlformats.org/officeDocument/2006/relationships/slide" Target="/ppt/slides/slide3.xml" Id="R044ea2017b4b41ae" /><Relationship Type="http://schemas.openxmlformats.org/officeDocument/2006/relationships/slide" Target="/ppt/slides/slide4.xml" Id="Rbf9951dd09bf4609" /><Relationship Type="http://schemas.openxmlformats.org/officeDocument/2006/relationships/slide" Target="/ppt/slides/slide5.xml" Id="Raf8af34f50a94397" /><Relationship Type="http://schemas.openxmlformats.org/officeDocument/2006/relationships/slide" Target="/ppt/slides/slide6.xml" Id="R979487069e2e494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a71ed69ae742a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cc6b26c914b07" /><Relationship Type="http://schemas.openxmlformats.org/officeDocument/2006/relationships/theme" Target="/ppt/slideMasters/theme/theme1.xml" Id="R2339c9ca36b346b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2cc6b26c914b0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d11bc771e43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1fadecc0ec42b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3d77ca14a047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9a1589aba46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92dd9c36b448e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58148876f64b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LAB5E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LAB5E AS</a:t>
            </a:r>
          </a:p>
        </p:txBody>
      </p:sp>
    </p:spTree>
  </p:cSld>
  <p:clrMapOvr>
    <a:masterClrMapping xmlns:a="http://schemas.openxmlformats.org/drawingml/2006/main"/>
  </p:clrMapOvr>
</p:sld>
</file>