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2acb2a2d7d42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82472be00b4c45"/>
  </p:sldMasterIdLst>
  <p:sldIdLst>
    <p:sldId xmlns:r="http://schemas.openxmlformats.org/officeDocument/2006/relationships" id="256" r:id="R721f9c0d511c4c09"/>
    <p:sldId xmlns:r="http://schemas.openxmlformats.org/officeDocument/2006/relationships" id="257" r:id="R0cc8f96d8e4e4cf2"/>
    <p:sldId xmlns:r="http://schemas.openxmlformats.org/officeDocument/2006/relationships" id="258" r:id="R5c49236d785e48ff"/>
    <p:sldId xmlns:r="http://schemas.openxmlformats.org/officeDocument/2006/relationships" id="259" r:id="R1be7b872963e4b3b"/>
    <p:sldId xmlns:r="http://schemas.openxmlformats.org/officeDocument/2006/relationships" id="260" r:id="R5d551e86b6844400"/>
    <p:sldId xmlns:r="http://schemas.openxmlformats.org/officeDocument/2006/relationships" id="261" r:id="R025ca689497f421f"/>
    <p:sldId xmlns:r="http://schemas.openxmlformats.org/officeDocument/2006/relationships" id="262" r:id="R52ae6049f2d343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2472be00b4c45" /><Relationship Type="http://schemas.openxmlformats.org/officeDocument/2006/relationships/slide" Target="/ppt/slides/slide1.xml" Id="R721f9c0d511c4c09" /><Relationship Type="http://schemas.openxmlformats.org/officeDocument/2006/relationships/slide" Target="/ppt/slides/slide2.xml" Id="R0cc8f96d8e4e4cf2" /><Relationship Type="http://schemas.openxmlformats.org/officeDocument/2006/relationships/slide" Target="/ppt/slides/slide3.xml" Id="R5c49236d785e48ff" /><Relationship Type="http://schemas.openxmlformats.org/officeDocument/2006/relationships/slide" Target="/ppt/slides/slide4.xml" Id="R1be7b872963e4b3b" /><Relationship Type="http://schemas.openxmlformats.org/officeDocument/2006/relationships/slide" Target="/ppt/slides/slide5.xml" Id="R5d551e86b6844400" /><Relationship Type="http://schemas.openxmlformats.org/officeDocument/2006/relationships/slide" Target="/ppt/slides/slide6.xml" Id="R025ca689497f421f" /><Relationship Type="http://schemas.openxmlformats.org/officeDocument/2006/relationships/slide" Target="/ppt/slides/slide7.xml" Id="R52ae6049f2d343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1b7214689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81a7d6ca84084" /><Relationship Type="http://schemas.openxmlformats.org/officeDocument/2006/relationships/theme" Target="/ppt/slideMasters/theme/theme1.xml" Id="R6331ca634f25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681a7d6ca840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839d4d102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e0b3a187841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3178dc4f344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947b10b11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4c52b92b4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97fe9c8a846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5141ea42d43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