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67e71cdca41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0bc9f852842be"/>
  </p:sldMasterIdLst>
  <p:sldIdLst>
    <p:sldId xmlns:r="http://schemas.openxmlformats.org/officeDocument/2006/relationships" id="256" r:id="Rf88259abd4c64f29"/>
    <p:sldId xmlns:r="http://schemas.openxmlformats.org/officeDocument/2006/relationships" id="257" r:id="Rf71f9b11c9e6499e"/>
    <p:sldId xmlns:r="http://schemas.openxmlformats.org/officeDocument/2006/relationships" id="258" r:id="R7fb5c3942d054272"/>
    <p:sldId xmlns:r="http://schemas.openxmlformats.org/officeDocument/2006/relationships" id="259" r:id="R992608dd8db14796"/>
    <p:sldId xmlns:r="http://schemas.openxmlformats.org/officeDocument/2006/relationships" id="260" r:id="R4623bd1a848c4025"/>
    <p:sldId xmlns:r="http://schemas.openxmlformats.org/officeDocument/2006/relationships" id="261" r:id="Rd41a45f665a04030"/>
    <p:sldId xmlns:r="http://schemas.openxmlformats.org/officeDocument/2006/relationships" id="262" r:id="R87595ead8a8c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0bc9f852842be" /><Relationship Type="http://schemas.openxmlformats.org/officeDocument/2006/relationships/slide" Target="/ppt/slides/slide1.xml" Id="Rf88259abd4c64f29" /><Relationship Type="http://schemas.openxmlformats.org/officeDocument/2006/relationships/slide" Target="/ppt/slides/slide2.xml" Id="Rf71f9b11c9e6499e" /><Relationship Type="http://schemas.openxmlformats.org/officeDocument/2006/relationships/slide" Target="/ppt/slides/slide3.xml" Id="R7fb5c3942d054272" /><Relationship Type="http://schemas.openxmlformats.org/officeDocument/2006/relationships/slide" Target="/ppt/slides/slide4.xml" Id="R992608dd8db14796" /><Relationship Type="http://schemas.openxmlformats.org/officeDocument/2006/relationships/slide" Target="/ppt/slides/slide5.xml" Id="R4623bd1a848c4025" /><Relationship Type="http://schemas.openxmlformats.org/officeDocument/2006/relationships/slide" Target="/ppt/slides/slide6.xml" Id="Rd41a45f665a04030" /><Relationship Type="http://schemas.openxmlformats.org/officeDocument/2006/relationships/slide" Target="/ppt/slides/slide7.xml" Id="R87595ead8a8c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351005ad0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e57705ca446d5" /><Relationship Type="http://schemas.openxmlformats.org/officeDocument/2006/relationships/theme" Target="/ppt/slideMasters/theme/theme1.xml" Id="R7aceb0492cc2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e57705ca4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bac1788b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78aaf1a7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202a1c614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ec1c8b2d4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0ffdb705848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2fb280251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2058b06c8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OXYGEN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OXYGEN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HJALMAR JACOB VINJE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Walstads vei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925 401 544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OXYGEN INVEST AS</a:t>
            </a:r>
          </a:p>
        </p:txBody>
      </p:sp>
    </p:spTree>
  </p:cSld>
  <p:clrMapOvr>
    <a:masterClrMapping xmlns:a="http://schemas.openxmlformats.org/drawingml/2006/main"/>
  </p:clrMapOvr>
</p:sld>
</file>