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512e76e17845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1a16a453754fa2"/>
  </p:sldMasterIdLst>
  <p:sldIdLst>
    <p:sldId xmlns:r="http://schemas.openxmlformats.org/officeDocument/2006/relationships" id="256" r:id="R01008d788a204a22"/>
    <p:sldId xmlns:r="http://schemas.openxmlformats.org/officeDocument/2006/relationships" id="257" r:id="Rcb0469b013ad41bd"/>
    <p:sldId xmlns:r="http://schemas.openxmlformats.org/officeDocument/2006/relationships" id="258" r:id="R7aaeaa1e616544c8"/>
    <p:sldId xmlns:r="http://schemas.openxmlformats.org/officeDocument/2006/relationships" id="259" r:id="Rc897f27ad5354825"/>
    <p:sldId xmlns:r="http://schemas.openxmlformats.org/officeDocument/2006/relationships" id="260" r:id="R4f47797a58e649c5"/>
    <p:sldId xmlns:r="http://schemas.openxmlformats.org/officeDocument/2006/relationships" id="261" r:id="R6f60c940f1ce4788"/>
    <p:sldId xmlns:r="http://schemas.openxmlformats.org/officeDocument/2006/relationships" id="262" r:id="R12335fba787a45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1a16a453754fa2" /><Relationship Type="http://schemas.openxmlformats.org/officeDocument/2006/relationships/slide" Target="/ppt/slides/slide1.xml" Id="R01008d788a204a22" /><Relationship Type="http://schemas.openxmlformats.org/officeDocument/2006/relationships/slide" Target="/ppt/slides/slide2.xml" Id="Rcb0469b013ad41bd" /><Relationship Type="http://schemas.openxmlformats.org/officeDocument/2006/relationships/slide" Target="/ppt/slides/slide3.xml" Id="R7aaeaa1e616544c8" /><Relationship Type="http://schemas.openxmlformats.org/officeDocument/2006/relationships/slide" Target="/ppt/slides/slide4.xml" Id="Rc897f27ad5354825" /><Relationship Type="http://schemas.openxmlformats.org/officeDocument/2006/relationships/slide" Target="/ppt/slides/slide5.xml" Id="R4f47797a58e649c5" /><Relationship Type="http://schemas.openxmlformats.org/officeDocument/2006/relationships/slide" Target="/ppt/slides/slide6.xml" Id="R6f60c940f1ce4788" /><Relationship Type="http://schemas.openxmlformats.org/officeDocument/2006/relationships/slide" Target="/ppt/slides/slide7.xml" Id="R12335fba787a45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5bae14c45445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716a3623e457a" /><Relationship Type="http://schemas.openxmlformats.org/officeDocument/2006/relationships/theme" Target="/ppt/slideMasters/theme/theme1.xml" Id="Re271d747d8454a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5716a3623e45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6efbdad0d43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ea14e576942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a772c659a42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9071ac5834a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0f33708b24b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a9f4c2c9a4f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3abc7eb3547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−3 546 036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25 251 569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301 266 226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311 904 988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2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3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925 417 440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