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989e7bed8c4d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7010439d734556"/>
  </p:sldMasterIdLst>
  <p:sldIdLst>
    <p:sldId xmlns:r="http://schemas.openxmlformats.org/officeDocument/2006/relationships" id="256" r:id="R0b0ce90f5de8423e"/>
    <p:sldId xmlns:r="http://schemas.openxmlformats.org/officeDocument/2006/relationships" id="257" r:id="Rad7744a3beeb4988"/>
    <p:sldId xmlns:r="http://schemas.openxmlformats.org/officeDocument/2006/relationships" id="258" r:id="R5a163bb5f9624039"/>
    <p:sldId xmlns:r="http://schemas.openxmlformats.org/officeDocument/2006/relationships" id="259" r:id="R2feeaec8e289492c"/>
    <p:sldId xmlns:r="http://schemas.openxmlformats.org/officeDocument/2006/relationships" id="260" r:id="R30d3b58af46a4da2"/>
    <p:sldId xmlns:r="http://schemas.openxmlformats.org/officeDocument/2006/relationships" id="261" r:id="R4df4d7062e7b4d3c"/>
    <p:sldId xmlns:r="http://schemas.openxmlformats.org/officeDocument/2006/relationships" id="262" r:id="Rc6040b3542f44d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7010439d734556" /><Relationship Type="http://schemas.openxmlformats.org/officeDocument/2006/relationships/slide" Target="/ppt/slides/slide1.xml" Id="R0b0ce90f5de8423e" /><Relationship Type="http://schemas.openxmlformats.org/officeDocument/2006/relationships/slide" Target="/ppt/slides/slide2.xml" Id="Rad7744a3beeb4988" /><Relationship Type="http://schemas.openxmlformats.org/officeDocument/2006/relationships/slide" Target="/ppt/slides/slide3.xml" Id="R5a163bb5f9624039" /><Relationship Type="http://schemas.openxmlformats.org/officeDocument/2006/relationships/slide" Target="/ppt/slides/slide4.xml" Id="R2feeaec8e289492c" /><Relationship Type="http://schemas.openxmlformats.org/officeDocument/2006/relationships/slide" Target="/ppt/slides/slide5.xml" Id="R30d3b58af46a4da2" /><Relationship Type="http://schemas.openxmlformats.org/officeDocument/2006/relationships/slide" Target="/ppt/slides/slide6.xml" Id="R4df4d7062e7b4d3c" /><Relationship Type="http://schemas.openxmlformats.org/officeDocument/2006/relationships/slide" Target="/ppt/slides/slide7.xml" Id="Rc6040b3542f44d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1bde5c0ba44e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84b8175204d77" /><Relationship Type="http://schemas.openxmlformats.org/officeDocument/2006/relationships/theme" Target="/ppt/slideMasters/theme/theme1.xml" Id="R9812129eeeac48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584b8175204d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74c76284648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ef3e6d1b049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90606942d41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7ef6fa7cf42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8a1af8e6645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5a54933844d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9a2423bbc47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NYE BECK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BECK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BECK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BECK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BECK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BECK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−6 166 956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−9 809 459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29 845 250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833 994 125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897 233 414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BECK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BECK TOPCO II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HOBB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JUTHOPHI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OSTUNI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PLACENTA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BECK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Sverdstadveien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3216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925 430 803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BECK HOLDING AS</a:t>
            </a:r>
          </a:p>
        </p:txBody>
      </p:sp>
    </p:spTree>
  </p:cSld>
  <p:clrMapOvr>
    <a:masterClrMapping xmlns:a="http://schemas.openxmlformats.org/drawingml/2006/main"/>
  </p:clrMapOvr>
</p:sld>
</file>