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b9c86421e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ef8afd3064fbc"/>
  </p:sldMasterIdLst>
  <p:sldIdLst>
    <p:sldId xmlns:r="http://schemas.openxmlformats.org/officeDocument/2006/relationships" id="256" r:id="R106f058608ea4e28"/>
    <p:sldId xmlns:r="http://schemas.openxmlformats.org/officeDocument/2006/relationships" id="257" r:id="Rf60bdc60ac8f4cc6"/>
    <p:sldId xmlns:r="http://schemas.openxmlformats.org/officeDocument/2006/relationships" id="258" r:id="R737cd266a699426d"/>
    <p:sldId xmlns:r="http://schemas.openxmlformats.org/officeDocument/2006/relationships" id="259" r:id="R9342a27b3acb4209"/>
    <p:sldId xmlns:r="http://schemas.openxmlformats.org/officeDocument/2006/relationships" id="260" r:id="Rb7060e6d95484b7d"/>
    <p:sldId xmlns:r="http://schemas.openxmlformats.org/officeDocument/2006/relationships" id="261" r:id="R260e08b28f454b17"/>
    <p:sldId xmlns:r="http://schemas.openxmlformats.org/officeDocument/2006/relationships" id="262" r:id="R504d7486f2fe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ef8afd3064fbc" /><Relationship Type="http://schemas.openxmlformats.org/officeDocument/2006/relationships/slide" Target="/ppt/slides/slide1.xml" Id="R106f058608ea4e28" /><Relationship Type="http://schemas.openxmlformats.org/officeDocument/2006/relationships/slide" Target="/ppt/slides/slide2.xml" Id="Rf60bdc60ac8f4cc6" /><Relationship Type="http://schemas.openxmlformats.org/officeDocument/2006/relationships/slide" Target="/ppt/slides/slide3.xml" Id="R737cd266a699426d" /><Relationship Type="http://schemas.openxmlformats.org/officeDocument/2006/relationships/slide" Target="/ppt/slides/slide4.xml" Id="R9342a27b3acb4209" /><Relationship Type="http://schemas.openxmlformats.org/officeDocument/2006/relationships/slide" Target="/ppt/slides/slide5.xml" Id="Rb7060e6d95484b7d" /><Relationship Type="http://schemas.openxmlformats.org/officeDocument/2006/relationships/slide" Target="/ppt/slides/slide6.xml" Id="R260e08b28f454b17" /><Relationship Type="http://schemas.openxmlformats.org/officeDocument/2006/relationships/slide" Target="/ppt/slides/slide7.xml" Id="R504d7486f2fe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73bb72c99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aa19e6ab439c" /><Relationship Type="http://schemas.openxmlformats.org/officeDocument/2006/relationships/theme" Target="/ppt/slideMasters/theme/theme1.xml" Id="Rd67b0ba7d8d0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4aa19e6ab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ec2bbb37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831dd1d8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fc8c0c06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7518f3ba8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f3f4fef6c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5d769ae9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3b89812f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