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f9cb20672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47f8afb004ffc"/>
  </p:sldMasterIdLst>
  <p:sldIdLst>
    <p:sldId xmlns:r="http://schemas.openxmlformats.org/officeDocument/2006/relationships" id="256" r:id="R78b8ba735a5c4f1b"/>
    <p:sldId xmlns:r="http://schemas.openxmlformats.org/officeDocument/2006/relationships" id="257" r:id="R68fbf99b3a7e4b64"/>
    <p:sldId xmlns:r="http://schemas.openxmlformats.org/officeDocument/2006/relationships" id="258" r:id="R96f39a423b484a68"/>
    <p:sldId xmlns:r="http://schemas.openxmlformats.org/officeDocument/2006/relationships" id="259" r:id="Rc2b79b354b1d450f"/>
    <p:sldId xmlns:r="http://schemas.openxmlformats.org/officeDocument/2006/relationships" id="260" r:id="Rfc4091994c294bed"/>
    <p:sldId xmlns:r="http://schemas.openxmlformats.org/officeDocument/2006/relationships" id="261" r:id="Ra40e8f59fc5b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47f8afb004ffc" /><Relationship Type="http://schemas.openxmlformats.org/officeDocument/2006/relationships/slide" Target="/ppt/slides/slide1.xml" Id="R78b8ba735a5c4f1b" /><Relationship Type="http://schemas.openxmlformats.org/officeDocument/2006/relationships/slide" Target="/ppt/slides/slide2.xml" Id="R68fbf99b3a7e4b64" /><Relationship Type="http://schemas.openxmlformats.org/officeDocument/2006/relationships/slide" Target="/ppt/slides/slide3.xml" Id="R96f39a423b484a68" /><Relationship Type="http://schemas.openxmlformats.org/officeDocument/2006/relationships/slide" Target="/ppt/slides/slide4.xml" Id="Rc2b79b354b1d450f" /><Relationship Type="http://schemas.openxmlformats.org/officeDocument/2006/relationships/slide" Target="/ppt/slides/slide5.xml" Id="Rfc4091994c294bed" /><Relationship Type="http://schemas.openxmlformats.org/officeDocument/2006/relationships/slide" Target="/ppt/slides/slide6.xml" Id="Ra40e8f59fc5b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31650e192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62c4fe67f471d" /><Relationship Type="http://schemas.openxmlformats.org/officeDocument/2006/relationships/theme" Target="/ppt/slideMasters/theme/theme1.xml" Id="R183bcc1c49bf42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62c4fe67f47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e901e8d91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6b02c6451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7ecd00dba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1e3128bbe41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b52c46fa04d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ef0654384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 Flemmings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925 447 439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FHS INVEST AS</a:t>
            </a:r>
          </a:p>
        </p:txBody>
      </p:sp>
    </p:spTree>
  </p:cSld>
  <p:clrMapOvr>
    <a:masterClrMapping xmlns:a="http://schemas.openxmlformats.org/drawingml/2006/main"/>
  </p:clrMapOvr>
</p:sld>
</file>