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5638f505c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1701bd6cf4e0e"/>
  </p:sldMasterIdLst>
  <p:sldIdLst>
    <p:sldId xmlns:r="http://schemas.openxmlformats.org/officeDocument/2006/relationships" id="256" r:id="R2280567ac2fd41cd"/>
    <p:sldId xmlns:r="http://schemas.openxmlformats.org/officeDocument/2006/relationships" id="257" r:id="Raa34f6d8d9584dd8"/>
    <p:sldId xmlns:r="http://schemas.openxmlformats.org/officeDocument/2006/relationships" id="258" r:id="Rca5a7c6c7bf1460d"/>
    <p:sldId xmlns:r="http://schemas.openxmlformats.org/officeDocument/2006/relationships" id="259" r:id="R3b49f29df8794873"/>
    <p:sldId xmlns:r="http://schemas.openxmlformats.org/officeDocument/2006/relationships" id="260" r:id="Rbeae3782923b4a2b"/>
    <p:sldId xmlns:r="http://schemas.openxmlformats.org/officeDocument/2006/relationships" id="261" r:id="R321228f7d9954237"/>
    <p:sldId xmlns:r="http://schemas.openxmlformats.org/officeDocument/2006/relationships" id="262" r:id="R338deca126fc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1701bd6cf4e0e" /><Relationship Type="http://schemas.openxmlformats.org/officeDocument/2006/relationships/slide" Target="/ppt/slides/slide1.xml" Id="R2280567ac2fd41cd" /><Relationship Type="http://schemas.openxmlformats.org/officeDocument/2006/relationships/slide" Target="/ppt/slides/slide2.xml" Id="Raa34f6d8d9584dd8" /><Relationship Type="http://schemas.openxmlformats.org/officeDocument/2006/relationships/slide" Target="/ppt/slides/slide3.xml" Id="Rca5a7c6c7bf1460d" /><Relationship Type="http://schemas.openxmlformats.org/officeDocument/2006/relationships/slide" Target="/ppt/slides/slide4.xml" Id="R3b49f29df8794873" /><Relationship Type="http://schemas.openxmlformats.org/officeDocument/2006/relationships/slide" Target="/ppt/slides/slide5.xml" Id="Rbeae3782923b4a2b" /><Relationship Type="http://schemas.openxmlformats.org/officeDocument/2006/relationships/slide" Target="/ppt/slides/slide6.xml" Id="R321228f7d9954237" /><Relationship Type="http://schemas.openxmlformats.org/officeDocument/2006/relationships/slide" Target="/ppt/slides/slide7.xml" Id="R338deca126fc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8f921f2b949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521f46f04532" /><Relationship Type="http://schemas.openxmlformats.org/officeDocument/2006/relationships/theme" Target="/ppt/slideMasters/theme/theme1.xml" Id="R49dc51668cea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b521f46f0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c2f9bbc0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1077ad97e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506ba9dbd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560f8474c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dca7ec26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0cd94f8b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eec2de79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FHS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TORGEIR SLAATTEN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HERLOFSEN SLAATTEN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 Flemmings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925 447 439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FHS INVEST AS</a:t>
            </a:r>
          </a:p>
        </p:txBody>
      </p:sp>
    </p:spTree>
  </p:cSld>
  <p:clrMapOvr>
    <a:masterClrMapping xmlns:a="http://schemas.openxmlformats.org/drawingml/2006/main"/>
  </p:clrMapOvr>
</p:sld>
</file>