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1b498fd38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8e6100c6e46e8"/>
  </p:sldMasterIdLst>
  <p:sldIdLst>
    <p:sldId xmlns:r="http://schemas.openxmlformats.org/officeDocument/2006/relationships" id="256" r:id="R3f08f4f349f646eb"/>
    <p:sldId xmlns:r="http://schemas.openxmlformats.org/officeDocument/2006/relationships" id="257" r:id="Rf6548b7886ac4822"/>
    <p:sldId xmlns:r="http://schemas.openxmlformats.org/officeDocument/2006/relationships" id="258" r:id="Rb6fe5cb7ca2b4dc2"/>
    <p:sldId xmlns:r="http://schemas.openxmlformats.org/officeDocument/2006/relationships" id="259" r:id="R3521f90f38f64242"/>
    <p:sldId xmlns:r="http://schemas.openxmlformats.org/officeDocument/2006/relationships" id="260" r:id="R3f62e67fb954454b"/>
    <p:sldId xmlns:r="http://schemas.openxmlformats.org/officeDocument/2006/relationships" id="261" r:id="R11b5462d8e1740fe"/>
    <p:sldId xmlns:r="http://schemas.openxmlformats.org/officeDocument/2006/relationships" id="262" r:id="R5fc529abc913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8e6100c6e46e8" /><Relationship Type="http://schemas.openxmlformats.org/officeDocument/2006/relationships/slide" Target="/ppt/slides/slide1.xml" Id="R3f08f4f349f646eb" /><Relationship Type="http://schemas.openxmlformats.org/officeDocument/2006/relationships/slide" Target="/ppt/slides/slide2.xml" Id="Rf6548b7886ac4822" /><Relationship Type="http://schemas.openxmlformats.org/officeDocument/2006/relationships/slide" Target="/ppt/slides/slide3.xml" Id="Rb6fe5cb7ca2b4dc2" /><Relationship Type="http://schemas.openxmlformats.org/officeDocument/2006/relationships/slide" Target="/ppt/slides/slide4.xml" Id="R3521f90f38f64242" /><Relationship Type="http://schemas.openxmlformats.org/officeDocument/2006/relationships/slide" Target="/ppt/slides/slide5.xml" Id="R3f62e67fb954454b" /><Relationship Type="http://schemas.openxmlformats.org/officeDocument/2006/relationships/slide" Target="/ppt/slides/slide6.xml" Id="R11b5462d8e1740fe" /><Relationship Type="http://schemas.openxmlformats.org/officeDocument/2006/relationships/slide" Target="/ppt/slides/slide7.xml" Id="R5fc529abc913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eb6228bcb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6c1dcffc44f1" /><Relationship Type="http://schemas.openxmlformats.org/officeDocument/2006/relationships/theme" Target="/ppt/slideMasters/theme/theme1.xml" Id="Rafc1d06dd04e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06c1dcffc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85437b16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279d0bef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1dc23093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8db3a2516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8ddfb0670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ff8f4591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4a6053e3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WHITEFORT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WHITEFORT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NYSTAD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Nordahls gate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925 447 641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