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661e08c49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bf32b887c4a80"/>
  </p:sldMasterIdLst>
  <p:sldIdLst>
    <p:sldId xmlns:r="http://schemas.openxmlformats.org/officeDocument/2006/relationships" id="256" r:id="Ra28300eec25d4af9"/>
    <p:sldId xmlns:r="http://schemas.openxmlformats.org/officeDocument/2006/relationships" id="257" r:id="R202f5eca82e94159"/>
    <p:sldId xmlns:r="http://schemas.openxmlformats.org/officeDocument/2006/relationships" id="258" r:id="Re066193039d54d03"/>
    <p:sldId xmlns:r="http://schemas.openxmlformats.org/officeDocument/2006/relationships" id="259" r:id="Raccd8db889e3423b"/>
    <p:sldId xmlns:r="http://schemas.openxmlformats.org/officeDocument/2006/relationships" id="260" r:id="R9b9b989e15d54c6d"/>
    <p:sldId xmlns:r="http://schemas.openxmlformats.org/officeDocument/2006/relationships" id="261" r:id="R92c09d10a6f54899"/>
    <p:sldId xmlns:r="http://schemas.openxmlformats.org/officeDocument/2006/relationships" id="262" r:id="R9799c24f0ed9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bf32b887c4a80" /><Relationship Type="http://schemas.openxmlformats.org/officeDocument/2006/relationships/slide" Target="/ppt/slides/slide1.xml" Id="Ra28300eec25d4af9" /><Relationship Type="http://schemas.openxmlformats.org/officeDocument/2006/relationships/slide" Target="/ppt/slides/slide2.xml" Id="R202f5eca82e94159" /><Relationship Type="http://schemas.openxmlformats.org/officeDocument/2006/relationships/slide" Target="/ppt/slides/slide3.xml" Id="Re066193039d54d03" /><Relationship Type="http://schemas.openxmlformats.org/officeDocument/2006/relationships/slide" Target="/ppt/slides/slide4.xml" Id="Raccd8db889e3423b" /><Relationship Type="http://schemas.openxmlformats.org/officeDocument/2006/relationships/slide" Target="/ppt/slides/slide5.xml" Id="R9b9b989e15d54c6d" /><Relationship Type="http://schemas.openxmlformats.org/officeDocument/2006/relationships/slide" Target="/ppt/slides/slide6.xml" Id="R92c09d10a6f54899" /><Relationship Type="http://schemas.openxmlformats.org/officeDocument/2006/relationships/slide" Target="/ppt/slides/slide7.xml" Id="R9799c24f0ed9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65cf3db06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a1dfac0d4d4d" /><Relationship Type="http://schemas.openxmlformats.org/officeDocument/2006/relationships/theme" Target="/ppt/slideMasters/theme/theme1.xml" Id="Rf5071e063e9f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64a1dfac0d4d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5921ed3d9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4bc05841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bc24fb3bd4c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2f94da394d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e526d9adc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13f3c78754a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95ebf240b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