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9f3564b5f241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7d97c6433c4518"/>
  </p:sldMasterIdLst>
  <p:sldIdLst>
    <p:sldId xmlns:r="http://schemas.openxmlformats.org/officeDocument/2006/relationships" id="256" r:id="R5a56eea2b1e74f85"/>
    <p:sldId xmlns:r="http://schemas.openxmlformats.org/officeDocument/2006/relationships" id="257" r:id="R7fb2022820764bd5"/>
    <p:sldId xmlns:r="http://schemas.openxmlformats.org/officeDocument/2006/relationships" id="258" r:id="R7b310436b8224e9c"/>
    <p:sldId xmlns:r="http://schemas.openxmlformats.org/officeDocument/2006/relationships" id="259" r:id="R4c3d84ca74c44277"/>
    <p:sldId xmlns:r="http://schemas.openxmlformats.org/officeDocument/2006/relationships" id="260" r:id="R2ea5ca15cd22451d"/>
    <p:sldId xmlns:r="http://schemas.openxmlformats.org/officeDocument/2006/relationships" id="261" r:id="R15355928a5214101"/>
    <p:sldId xmlns:r="http://schemas.openxmlformats.org/officeDocument/2006/relationships" id="262" r:id="R0aab3fd1fc614e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7d97c6433c4518" /><Relationship Type="http://schemas.openxmlformats.org/officeDocument/2006/relationships/slide" Target="/ppt/slides/slide1.xml" Id="R5a56eea2b1e74f85" /><Relationship Type="http://schemas.openxmlformats.org/officeDocument/2006/relationships/slide" Target="/ppt/slides/slide2.xml" Id="R7fb2022820764bd5" /><Relationship Type="http://schemas.openxmlformats.org/officeDocument/2006/relationships/slide" Target="/ppt/slides/slide3.xml" Id="R7b310436b8224e9c" /><Relationship Type="http://schemas.openxmlformats.org/officeDocument/2006/relationships/slide" Target="/ppt/slides/slide4.xml" Id="R4c3d84ca74c44277" /><Relationship Type="http://schemas.openxmlformats.org/officeDocument/2006/relationships/slide" Target="/ppt/slides/slide5.xml" Id="R2ea5ca15cd22451d" /><Relationship Type="http://schemas.openxmlformats.org/officeDocument/2006/relationships/slide" Target="/ppt/slides/slide6.xml" Id="R15355928a5214101" /><Relationship Type="http://schemas.openxmlformats.org/officeDocument/2006/relationships/slide" Target="/ppt/slides/slide7.xml" Id="R0aab3fd1fc614e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e375fb903e4c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67241333ea449e" /><Relationship Type="http://schemas.openxmlformats.org/officeDocument/2006/relationships/theme" Target="/ppt/slideMasters/theme/theme1.xml" Id="R81d43e4a91f841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67241333ea449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eed71003f749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b3d3372f9240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c25750a2e343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dc4d8acf2740e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ab4c8919d4a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f46c7b7f84a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954995ec2845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MOEN SKOG &amp;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SKOG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MOEN SKOG &amp; EIENDOM AS ble etablert [år] og holder til i Nesbyen.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SKOG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SKOG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SKOG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699 525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650 253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947 242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25 260 783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25 593 414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SKOG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JOHNNY MOEN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SKOG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Klypevegen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3540 Nesbyen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925 495 972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MOEN SKOG &amp; EIENDOM AS</a:t>
            </a:r>
          </a:p>
        </p:txBody>
      </p:sp>
    </p:spTree>
  </p:cSld>
  <p:clrMapOvr>
    <a:masterClrMapping xmlns:a="http://schemas.openxmlformats.org/drawingml/2006/main"/>
  </p:clrMapOvr>
</p:sld>
</file>