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a69ced078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9f185d0ca465a"/>
  </p:sldMasterIdLst>
  <p:sldIdLst>
    <p:sldId xmlns:r="http://schemas.openxmlformats.org/officeDocument/2006/relationships" id="256" r:id="Re6f01aa5c3d04251"/>
    <p:sldId xmlns:r="http://schemas.openxmlformats.org/officeDocument/2006/relationships" id="257" r:id="Re8336a98709d4f19"/>
    <p:sldId xmlns:r="http://schemas.openxmlformats.org/officeDocument/2006/relationships" id="258" r:id="Rf4d700834ebd4d7d"/>
    <p:sldId xmlns:r="http://schemas.openxmlformats.org/officeDocument/2006/relationships" id="259" r:id="R27e538fb37804664"/>
    <p:sldId xmlns:r="http://schemas.openxmlformats.org/officeDocument/2006/relationships" id="260" r:id="Rdc319d93e0bb4fcc"/>
    <p:sldId xmlns:r="http://schemas.openxmlformats.org/officeDocument/2006/relationships" id="261" r:id="R24270855be8140be"/>
    <p:sldId xmlns:r="http://schemas.openxmlformats.org/officeDocument/2006/relationships" id="262" r:id="R63fe263fd3f6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9f185d0ca465a" /><Relationship Type="http://schemas.openxmlformats.org/officeDocument/2006/relationships/slide" Target="/ppt/slides/slide1.xml" Id="Re6f01aa5c3d04251" /><Relationship Type="http://schemas.openxmlformats.org/officeDocument/2006/relationships/slide" Target="/ppt/slides/slide2.xml" Id="Re8336a98709d4f19" /><Relationship Type="http://schemas.openxmlformats.org/officeDocument/2006/relationships/slide" Target="/ppt/slides/slide3.xml" Id="Rf4d700834ebd4d7d" /><Relationship Type="http://schemas.openxmlformats.org/officeDocument/2006/relationships/slide" Target="/ppt/slides/slide4.xml" Id="R27e538fb37804664" /><Relationship Type="http://schemas.openxmlformats.org/officeDocument/2006/relationships/slide" Target="/ppt/slides/slide5.xml" Id="Rdc319d93e0bb4fcc" /><Relationship Type="http://schemas.openxmlformats.org/officeDocument/2006/relationships/slide" Target="/ppt/slides/slide6.xml" Id="R24270855be8140be" /><Relationship Type="http://schemas.openxmlformats.org/officeDocument/2006/relationships/slide" Target="/ppt/slides/slide7.xml" Id="R63fe263fd3f6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50184654e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5ca5dfa044c2" /><Relationship Type="http://schemas.openxmlformats.org/officeDocument/2006/relationships/theme" Target="/ppt/slideMasters/theme/theme1.xml" Id="Rc676b719857c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75ca5dfa0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78d6a464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f7a3c9744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dbcfc9a5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44557c49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f17cbe17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504d0ccc7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92b24eb69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JØRAN INVESTS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JØRAN INVESTS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JØRAANDSTAD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Jøraandstad, Eugenies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925 502 618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