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aa8b642f4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1fe6bad794379"/>
  </p:sldMasterIdLst>
  <p:sldIdLst>
    <p:sldId xmlns:r="http://schemas.openxmlformats.org/officeDocument/2006/relationships" id="256" r:id="R68a86f926fc9498b"/>
    <p:sldId xmlns:r="http://schemas.openxmlformats.org/officeDocument/2006/relationships" id="257" r:id="Rf0c01fcb99824710"/>
    <p:sldId xmlns:r="http://schemas.openxmlformats.org/officeDocument/2006/relationships" id="258" r:id="Rb708ae4921e343a3"/>
    <p:sldId xmlns:r="http://schemas.openxmlformats.org/officeDocument/2006/relationships" id="259" r:id="Re71c1717c2a844da"/>
    <p:sldId xmlns:r="http://schemas.openxmlformats.org/officeDocument/2006/relationships" id="260" r:id="Rb3fee13090a9410a"/>
    <p:sldId xmlns:r="http://schemas.openxmlformats.org/officeDocument/2006/relationships" id="261" r:id="R7e3462aeb9f3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1fe6bad794379" /><Relationship Type="http://schemas.openxmlformats.org/officeDocument/2006/relationships/slide" Target="/ppt/slides/slide1.xml" Id="R68a86f926fc9498b" /><Relationship Type="http://schemas.openxmlformats.org/officeDocument/2006/relationships/slide" Target="/ppt/slides/slide2.xml" Id="Rf0c01fcb99824710" /><Relationship Type="http://schemas.openxmlformats.org/officeDocument/2006/relationships/slide" Target="/ppt/slides/slide3.xml" Id="Rb708ae4921e343a3" /><Relationship Type="http://schemas.openxmlformats.org/officeDocument/2006/relationships/slide" Target="/ppt/slides/slide4.xml" Id="Re71c1717c2a844da" /><Relationship Type="http://schemas.openxmlformats.org/officeDocument/2006/relationships/slide" Target="/ppt/slides/slide5.xml" Id="Rb3fee13090a9410a" /><Relationship Type="http://schemas.openxmlformats.org/officeDocument/2006/relationships/slide" Target="/ppt/slides/slide6.xml" Id="R7e3462aeb9f3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067667e34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f359354274959" /><Relationship Type="http://schemas.openxmlformats.org/officeDocument/2006/relationships/theme" Target="/ppt/slideMasters/theme/theme1.xml" Id="R40b643630103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f35935427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e04b27c8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0368ee8c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0e43bfc0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0f567d14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658ca9ed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769ce7f8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