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c6f65e05ba48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96b012869e4b89"/>
  </p:sldMasterIdLst>
  <p:sldIdLst>
    <p:sldId xmlns:r="http://schemas.openxmlformats.org/officeDocument/2006/relationships" id="256" r:id="Rddc1d72caff14d3f"/>
    <p:sldId xmlns:r="http://schemas.openxmlformats.org/officeDocument/2006/relationships" id="257" r:id="Ra658f3e67f2c4eaf"/>
    <p:sldId xmlns:r="http://schemas.openxmlformats.org/officeDocument/2006/relationships" id="258" r:id="R7515e7e0dc524e95"/>
    <p:sldId xmlns:r="http://schemas.openxmlformats.org/officeDocument/2006/relationships" id="259" r:id="R51d12a3787c74551"/>
    <p:sldId xmlns:r="http://schemas.openxmlformats.org/officeDocument/2006/relationships" id="260" r:id="Rb550e7b170704321"/>
    <p:sldId xmlns:r="http://schemas.openxmlformats.org/officeDocument/2006/relationships" id="261" r:id="R56816a91be3c474d"/>
    <p:sldId xmlns:r="http://schemas.openxmlformats.org/officeDocument/2006/relationships" id="262" r:id="R89dc0957fc1a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6b012869e4b89" /><Relationship Type="http://schemas.openxmlformats.org/officeDocument/2006/relationships/slide" Target="/ppt/slides/slide1.xml" Id="Rddc1d72caff14d3f" /><Relationship Type="http://schemas.openxmlformats.org/officeDocument/2006/relationships/slide" Target="/ppt/slides/slide2.xml" Id="Ra658f3e67f2c4eaf" /><Relationship Type="http://schemas.openxmlformats.org/officeDocument/2006/relationships/slide" Target="/ppt/slides/slide3.xml" Id="R7515e7e0dc524e95" /><Relationship Type="http://schemas.openxmlformats.org/officeDocument/2006/relationships/slide" Target="/ppt/slides/slide4.xml" Id="R51d12a3787c74551" /><Relationship Type="http://schemas.openxmlformats.org/officeDocument/2006/relationships/slide" Target="/ppt/slides/slide5.xml" Id="Rb550e7b170704321" /><Relationship Type="http://schemas.openxmlformats.org/officeDocument/2006/relationships/slide" Target="/ppt/slides/slide6.xml" Id="R56816a91be3c474d" /><Relationship Type="http://schemas.openxmlformats.org/officeDocument/2006/relationships/slide" Target="/ppt/slides/slide7.xml" Id="R89dc0957fc1a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d5946551645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844dd47b24a90" /><Relationship Type="http://schemas.openxmlformats.org/officeDocument/2006/relationships/theme" Target="/ppt/slideMasters/theme/theme1.xml" Id="Re85afa0fa2f44d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e844dd47b24a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02bcb66b14e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eb6f5752e43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1d752c9d946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2e3c5fa1049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efd68d53547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98d9891f44e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bb607d2bb43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 EKSTRASERVICE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