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8a841a544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f53f2d96944a6"/>
  </p:sldMasterIdLst>
  <p:sldIdLst>
    <p:sldId xmlns:r="http://schemas.openxmlformats.org/officeDocument/2006/relationships" id="256" r:id="R791fd3efa23448e2"/>
    <p:sldId xmlns:r="http://schemas.openxmlformats.org/officeDocument/2006/relationships" id="257" r:id="Rea40589c2fa64163"/>
    <p:sldId xmlns:r="http://schemas.openxmlformats.org/officeDocument/2006/relationships" id="258" r:id="R732faac894494a79"/>
    <p:sldId xmlns:r="http://schemas.openxmlformats.org/officeDocument/2006/relationships" id="259" r:id="R04820f0db2974252"/>
    <p:sldId xmlns:r="http://schemas.openxmlformats.org/officeDocument/2006/relationships" id="260" r:id="Ra1790153170048c0"/>
    <p:sldId xmlns:r="http://schemas.openxmlformats.org/officeDocument/2006/relationships" id="261" r:id="Rb937aa41fa314018"/>
    <p:sldId xmlns:r="http://schemas.openxmlformats.org/officeDocument/2006/relationships" id="262" r:id="Rfc6e5802781a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f53f2d96944a6" /><Relationship Type="http://schemas.openxmlformats.org/officeDocument/2006/relationships/slide" Target="/ppt/slides/slide1.xml" Id="R791fd3efa23448e2" /><Relationship Type="http://schemas.openxmlformats.org/officeDocument/2006/relationships/slide" Target="/ppt/slides/slide2.xml" Id="Rea40589c2fa64163" /><Relationship Type="http://schemas.openxmlformats.org/officeDocument/2006/relationships/slide" Target="/ppt/slides/slide3.xml" Id="R732faac894494a79" /><Relationship Type="http://schemas.openxmlformats.org/officeDocument/2006/relationships/slide" Target="/ppt/slides/slide4.xml" Id="R04820f0db2974252" /><Relationship Type="http://schemas.openxmlformats.org/officeDocument/2006/relationships/slide" Target="/ppt/slides/slide5.xml" Id="Ra1790153170048c0" /><Relationship Type="http://schemas.openxmlformats.org/officeDocument/2006/relationships/slide" Target="/ppt/slides/slide6.xml" Id="Rb937aa41fa314018" /><Relationship Type="http://schemas.openxmlformats.org/officeDocument/2006/relationships/slide" Target="/ppt/slides/slide7.xml" Id="Rfc6e5802781a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236188242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fb188f0d4385" /><Relationship Type="http://schemas.openxmlformats.org/officeDocument/2006/relationships/theme" Target="/ppt/slideMasters/theme/theme1.xml" Id="Racd974bba0e7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4fb188f0d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56817e7c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6c32a739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df67a4a88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db6770f33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715f9876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a9fd6f9b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42ad7ed4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