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1b41ede5f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b4195adc84afd"/>
  </p:sldMasterIdLst>
  <p:sldIdLst>
    <p:sldId xmlns:r="http://schemas.openxmlformats.org/officeDocument/2006/relationships" id="256" r:id="R70af52071aaa400a"/>
    <p:sldId xmlns:r="http://schemas.openxmlformats.org/officeDocument/2006/relationships" id="257" r:id="Rdc483c6b72c64c40"/>
    <p:sldId xmlns:r="http://schemas.openxmlformats.org/officeDocument/2006/relationships" id="258" r:id="Re910b501e6034ea1"/>
    <p:sldId xmlns:r="http://schemas.openxmlformats.org/officeDocument/2006/relationships" id="259" r:id="R69e7704d31f14a27"/>
    <p:sldId xmlns:r="http://schemas.openxmlformats.org/officeDocument/2006/relationships" id="260" r:id="R999f0bb299e94af9"/>
    <p:sldId xmlns:r="http://schemas.openxmlformats.org/officeDocument/2006/relationships" id="261" r:id="R1fc2a7eeb83c4b20"/>
    <p:sldId xmlns:r="http://schemas.openxmlformats.org/officeDocument/2006/relationships" id="262" r:id="R957b11dd5158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b4195adc84afd" /><Relationship Type="http://schemas.openxmlformats.org/officeDocument/2006/relationships/slide" Target="/ppt/slides/slide1.xml" Id="R70af52071aaa400a" /><Relationship Type="http://schemas.openxmlformats.org/officeDocument/2006/relationships/slide" Target="/ppt/slides/slide2.xml" Id="Rdc483c6b72c64c40" /><Relationship Type="http://schemas.openxmlformats.org/officeDocument/2006/relationships/slide" Target="/ppt/slides/slide3.xml" Id="Re910b501e6034ea1" /><Relationship Type="http://schemas.openxmlformats.org/officeDocument/2006/relationships/slide" Target="/ppt/slides/slide4.xml" Id="R69e7704d31f14a27" /><Relationship Type="http://schemas.openxmlformats.org/officeDocument/2006/relationships/slide" Target="/ppt/slides/slide5.xml" Id="R999f0bb299e94af9" /><Relationship Type="http://schemas.openxmlformats.org/officeDocument/2006/relationships/slide" Target="/ppt/slides/slide6.xml" Id="R1fc2a7eeb83c4b20" /><Relationship Type="http://schemas.openxmlformats.org/officeDocument/2006/relationships/slide" Target="/ppt/slides/slide7.xml" Id="R957b11dd5158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c41986ca1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e3ac9900e402f" /><Relationship Type="http://schemas.openxmlformats.org/officeDocument/2006/relationships/theme" Target="/ppt/slideMasters/theme/theme1.xml" Id="Rc9d3e12069404d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9e3ac9900e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7c55911cb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f7980322e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a2c0934c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aa8998ef2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17485123c47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9c0322b44a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be7fd0bc7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MOLDESTAD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3 012 133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EGIL MOLDESTAD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925 519 596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MOLDESTAD HOLDING AS</a:t>
            </a:r>
          </a:p>
        </p:txBody>
      </p:sp>
    </p:spTree>
  </p:cSld>
  <p:clrMapOvr>
    <a:masterClrMapping xmlns:a="http://schemas.openxmlformats.org/drawingml/2006/main"/>
  </p:clrMapOvr>
</p:sld>
</file>