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b3d2a385a5245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5724ef2bf5d4071"/>
  </p:sldMasterIdLst>
  <p:sldIdLst>
    <p:sldId xmlns:r="http://schemas.openxmlformats.org/officeDocument/2006/relationships" id="256" r:id="R80e6334b113c47ef"/>
    <p:sldId xmlns:r="http://schemas.openxmlformats.org/officeDocument/2006/relationships" id="257" r:id="R3eb4eb29daf64ffa"/>
    <p:sldId xmlns:r="http://schemas.openxmlformats.org/officeDocument/2006/relationships" id="258" r:id="Rccceed77f077455d"/>
    <p:sldId xmlns:r="http://schemas.openxmlformats.org/officeDocument/2006/relationships" id="259" r:id="R5566cb2906624c85"/>
    <p:sldId xmlns:r="http://schemas.openxmlformats.org/officeDocument/2006/relationships" id="260" r:id="R7307e9c968504f0a"/>
    <p:sldId xmlns:r="http://schemas.openxmlformats.org/officeDocument/2006/relationships" id="261" r:id="Rd1adc920cd20427d"/>
    <p:sldId xmlns:r="http://schemas.openxmlformats.org/officeDocument/2006/relationships" id="262" r:id="Rb908f1ddbb4c4d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724ef2bf5d4071" /><Relationship Type="http://schemas.openxmlformats.org/officeDocument/2006/relationships/slide" Target="/ppt/slides/slide1.xml" Id="R80e6334b113c47ef" /><Relationship Type="http://schemas.openxmlformats.org/officeDocument/2006/relationships/slide" Target="/ppt/slides/slide2.xml" Id="R3eb4eb29daf64ffa" /><Relationship Type="http://schemas.openxmlformats.org/officeDocument/2006/relationships/slide" Target="/ppt/slides/slide3.xml" Id="Rccceed77f077455d" /><Relationship Type="http://schemas.openxmlformats.org/officeDocument/2006/relationships/slide" Target="/ppt/slides/slide4.xml" Id="R5566cb2906624c85" /><Relationship Type="http://schemas.openxmlformats.org/officeDocument/2006/relationships/slide" Target="/ppt/slides/slide5.xml" Id="R7307e9c968504f0a" /><Relationship Type="http://schemas.openxmlformats.org/officeDocument/2006/relationships/slide" Target="/ppt/slides/slide6.xml" Id="Rd1adc920cd20427d" /><Relationship Type="http://schemas.openxmlformats.org/officeDocument/2006/relationships/slide" Target="/ppt/slides/slide7.xml" Id="Rb908f1ddbb4c4d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89517d5e2c4a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f48e564adb4c61" /><Relationship Type="http://schemas.openxmlformats.org/officeDocument/2006/relationships/theme" Target="/ppt/slideMasters/theme/theme1.xml" Id="R2690b314ea2f4af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f48e564adb4c6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48fce1bed444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ec38c6d62f4d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40ebd771804d8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8e654ce75b4f2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2eb211468d4c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eb8f9b0a4d4d4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6fc5d40c5841a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INCUBATE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INCUBATE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INCUBATE AS ble etablert [år] og holder til i Raudeberg.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INCUBATE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INCUBATE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INCUBATE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−49 676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105 279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5 064 743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5 066 602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INCUBATE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SINDRE KVALHEIM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INCUBATE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Traneberglia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6710 Raudeberg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925 523 909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INCUBATE AS</a:t>
            </a:r>
          </a:p>
        </p:txBody>
      </p:sp>
    </p:spTree>
  </p:cSld>
  <p:clrMapOvr>
    <a:masterClrMapping xmlns:a="http://schemas.openxmlformats.org/drawingml/2006/main"/>
  </p:clrMapOvr>
</p:sld>
</file>