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4174dbf5674f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6ee4981fcb40d8"/>
  </p:sldMasterIdLst>
  <p:sldIdLst>
    <p:sldId xmlns:r="http://schemas.openxmlformats.org/officeDocument/2006/relationships" id="256" r:id="R14f9deb0f2a549e1"/>
    <p:sldId xmlns:r="http://schemas.openxmlformats.org/officeDocument/2006/relationships" id="257" r:id="R4f69f78f97e340dd"/>
    <p:sldId xmlns:r="http://schemas.openxmlformats.org/officeDocument/2006/relationships" id="258" r:id="R250578b9e4e34b7c"/>
    <p:sldId xmlns:r="http://schemas.openxmlformats.org/officeDocument/2006/relationships" id="259" r:id="R9be6efbd855a49d2"/>
    <p:sldId xmlns:r="http://schemas.openxmlformats.org/officeDocument/2006/relationships" id="260" r:id="R4f8452c3ab634fac"/>
    <p:sldId xmlns:r="http://schemas.openxmlformats.org/officeDocument/2006/relationships" id="261" r:id="Rd8c1ae77308743d6"/>
    <p:sldId xmlns:r="http://schemas.openxmlformats.org/officeDocument/2006/relationships" id="262" r:id="R1dae68f2e13943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6ee4981fcb40d8" /><Relationship Type="http://schemas.openxmlformats.org/officeDocument/2006/relationships/slide" Target="/ppt/slides/slide1.xml" Id="R14f9deb0f2a549e1" /><Relationship Type="http://schemas.openxmlformats.org/officeDocument/2006/relationships/slide" Target="/ppt/slides/slide2.xml" Id="R4f69f78f97e340dd" /><Relationship Type="http://schemas.openxmlformats.org/officeDocument/2006/relationships/slide" Target="/ppt/slides/slide3.xml" Id="R250578b9e4e34b7c" /><Relationship Type="http://schemas.openxmlformats.org/officeDocument/2006/relationships/slide" Target="/ppt/slides/slide4.xml" Id="R9be6efbd855a49d2" /><Relationship Type="http://schemas.openxmlformats.org/officeDocument/2006/relationships/slide" Target="/ppt/slides/slide5.xml" Id="R4f8452c3ab634fac" /><Relationship Type="http://schemas.openxmlformats.org/officeDocument/2006/relationships/slide" Target="/ppt/slides/slide6.xml" Id="Rd8c1ae77308743d6" /><Relationship Type="http://schemas.openxmlformats.org/officeDocument/2006/relationships/slide" Target="/ppt/slides/slide7.xml" Id="R1dae68f2e13943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1357632eec4d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c78352b2749e7" /><Relationship Type="http://schemas.openxmlformats.org/officeDocument/2006/relationships/theme" Target="/ppt/slideMasters/theme/theme1.xml" Id="Rd25406bb865e45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5c78352b2749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65c386b6f40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ba153259de4c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22d24efd140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33c366945049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02904ce8cb4c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de42f1e78649e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1143b4ce8340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ØKONOMIBISTAND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ØKONOMIBISTAND AS ble etablert [år] og holder til i Noresund.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2 480 502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150 316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4 608 310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11 821 183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22 383 132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ØB HOLDING FLADHUS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Rundskogen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3536 Noresund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925 531 618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ØKONOMIBISTAND AS</a:t>
            </a:r>
          </a:p>
        </p:txBody>
      </p:sp>
    </p:spTree>
  </p:cSld>
  <p:clrMapOvr>
    <a:masterClrMapping xmlns:a="http://schemas.openxmlformats.org/drawingml/2006/main"/>
  </p:clrMapOvr>
</p:sld>
</file>