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6a835677af4f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e8d98e5f5e4082"/>
  </p:sldMasterIdLst>
  <p:sldIdLst>
    <p:sldId xmlns:r="http://schemas.openxmlformats.org/officeDocument/2006/relationships" id="256" r:id="R370ad874c0b94b7b"/>
    <p:sldId xmlns:r="http://schemas.openxmlformats.org/officeDocument/2006/relationships" id="257" r:id="R669069224bb7464e"/>
    <p:sldId xmlns:r="http://schemas.openxmlformats.org/officeDocument/2006/relationships" id="258" r:id="R331f91557e18442c"/>
    <p:sldId xmlns:r="http://schemas.openxmlformats.org/officeDocument/2006/relationships" id="259" r:id="R50210a4461d24b26"/>
    <p:sldId xmlns:r="http://schemas.openxmlformats.org/officeDocument/2006/relationships" id="260" r:id="R2b9e3a8bc7e746c0"/>
    <p:sldId xmlns:r="http://schemas.openxmlformats.org/officeDocument/2006/relationships" id="261" r:id="R48eb858f3c70400e"/>
    <p:sldId xmlns:r="http://schemas.openxmlformats.org/officeDocument/2006/relationships" id="262" r:id="R8eb5ee686d1b4b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e8d98e5f5e4082" /><Relationship Type="http://schemas.openxmlformats.org/officeDocument/2006/relationships/slide" Target="/ppt/slides/slide1.xml" Id="R370ad874c0b94b7b" /><Relationship Type="http://schemas.openxmlformats.org/officeDocument/2006/relationships/slide" Target="/ppt/slides/slide2.xml" Id="R669069224bb7464e" /><Relationship Type="http://schemas.openxmlformats.org/officeDocument/2006/relationships/slide" Target="/ppt/slides/slide3.xml" Id="R331f91557e18442c" /><Relationship Type="http://schemas.openxmlformats.org/officeDocument/2006/relationships/slide" Target="/ppt/slides/slide4.xml" Id="R50210a4461d24b26" /><Relationship Type="http://schemas.openxmlformats.org/officeDocument/2006/relationships/slide" Target="/ppt/slides/slide5.xml" Id="R2b9e3a8bc7e746c0" /><Relationship Type="http://schemas.openxmlformats.org/officeDocument/2006/relationships/slide" Target="/ppt/slides/slide6.xml" Id="R48eb858f3c70400e" /><Relationship Type="http://schemas.openxmlformats.org/officeDocument/2006/relationships/slide" Target="/ppt/slides/slide7.xml" Id="R8eb5ee686d1b4b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fe4aece4c540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01f84b0e8b47cd" /><Relationship Type="http://schemas.openxmlformats.org/officeDocument/2006/relationships/theme" Target="/ppt/slideMasters/theme/theme1.xml" Id="Rd0a36760079c43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01f84b0e8b47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425fc09b3c4f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a3541121df46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0865faf2be4b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3a9696a97841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7291c7d1b54e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4426420f514a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1a7a1fa7e54d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SOLARIS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SOLARIS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SOLARIS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SOLARIS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SOLARIS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SOLARIS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−20 223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19 467 885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36 818 974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51 613 471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SOLARIS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ÅKERSTRØM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SOLARIS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Knud Øyens vei 14B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925 535 494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SOLARIS AS</a:t>
            </a:r>
          </a:p>
        </p:txBody>
      </p:sp>
    </p:spTree>
  </p:cSld>
  <p:clrMapOvr>
    <a:masterClrMapping xmlns:a="http://schemas.openxmlformats.org/drawingml/2006/main"/>
  </p:clrMapOvr>
</p:sld>
</file>