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48fb17cb0d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7c871ac1149d5"/>
  </p:sldMasterIdLst>
  <p:sldIdLst>
    <p:sldId xmlns:r="http://schemas.openxmlformats.org/officeDocument/2006/relationships" id="256" r:id="R395acb5797014079"/>
    <p:sldId xmlns:r="http://schemas.openxmlformats.org/officeDocument/2006/relationships" id="257" r:id="R8075dbfd33b243df"/>
    <p:sldId xmlns:r="http://schemas.openxmlformats.org/officeDocument/2006/relationships" id="258" r:id="R017fa40c8ece4e15"/>
    <p:sldId xmlns:r="http://schemas.openxmlformats.org/officeDocument/2006/relationships" id="259" r:id="R332f5b6bc3914941"/>
    <p:sldId xmlns:r="http://schemas.openxmlformats.org/officeDocument/2006/relationships" id="260" r:id="R689a51b9d6fb4f50"/>
    <p:sldId xmlns:r="http://schemas.openxmlformats.org/officeDocument/2006/relationships" id="261" r:id="R2d7455ca14ab48a8"/>
    <p:sldId xmlns:r="http://schemas.openxmlformats.org/officeDocument/2006/relationships" id="262" r:id="R2d516b71cb3745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7c871ac1149d5" /><Relationship Type="http://schemas.openxmlformats.org/officeDocument/2006/relationships/slide" Target="/ppt/slides/slide1.xml" Id="R395acb5797014079" /><Relationship Type="http://schemas.openxmlformats.org/officeDocument/2006/relationships/slide" Target="/ppt/slides/slide2.xml" Id="R8075dbfd33b243df" /><Relationship Type="http://schemas.openxmlformats.org/officeDocument/2006/relationships/slide" Target="/ppt/slides/slide3.xml" Id="R017fa40c8ece4e15" /><Relationship Type="http://schemas.openxmlformats.org/officeDocument/2006/relationships/slide" Target="/ppt/slides/slide4.xml" Id="R332f5b6bc3914941" /><Relationship Type="http://schemas.openxmlformats.org/officeDocument/2006/relationships/slide" Target="/ppt/slides/slide5.xml" Id="R689a51b9d6fb4f50" /><Relationship Type="http://schemas.openxmlformats.org/officeDocument/2006/relationships/slide" Target="/ppt/slides/slide6.xml" Id="R2d7455ca14ab48a8" /><Relationship Type="http://schemas.openxmlformats.org/officeDocument/2006/relationships/slide" Target="/ppt/slides/slide7.xml" Id="R2d516b71cb3745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0ab42bf9f4d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b67a8430542cb" /><Relationship Type="http://schemas.openxmlformats.org/officeDocument/2006/relationships/theme" Target="/ppt/slideMasters/theme/theme1.xml" Id="R9f0cdde1bc5d47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b67a8430542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3d226165646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a80626ade40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9286f45ab4a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ea395a96a42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76154595645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aeafc3d8341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3d52077114f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SYNEGA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SYNEGA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7 870 909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13 779 646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SAAS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EDLU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EMR &amp; PARTNERS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W.S INVESTMENT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BUILDR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55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admin@synega.com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www.synega.com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925 548 804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AS</a:t>
            </a:r>
          </a:p>
        </p:txBody>
      </p:sp>
    </p:spTree>
  </p:cSld>
  <p:clrMapOvr>
    <a:masterClrMapping xmlns:a="http://schemas.openxmlformats.org/drawingml/2006/main"/>
  </p:clrMapOvr>
</p:sld>
</file>