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b11a68f89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fded746df946da"/>
  </p:sldMasterIdLst>
  <p:sldIdLst>
    <p:sldId xmlns:r="http://schemas.openxmlformats.org/officeDocument/2006/relationships" id="256" r:id="R2de33c718e1947a9"/>
    <p:sldId xmlns:r="http://schemas.openxmlformats.org/officeDocument/2006/relationships" id="257" r:id="Raf5dd29797f84b16"/>
    <p:sldId xmlns:r="http://schemas.openxmlformats.org/officeDocument/2006/relationships" id="258" r:id="R6aacc6f380c149b5"/>
    <p:sldId xmlns:r="http://schemas.openxmlformats.org/officeDocument/2006/relationships" id="259" r:id="R8d961801072b4ece"/>
    <p:sldId xmlns:r="http://schemas.openxmlformats.org/officeDocument/2006/relationships" id="260" r:id="R1559dd957cd84fc8"/>
    <p:sldId xmlns:r="http://schemas.openxmlformats.org/officeDocument/2006/relationships" id="261" r:id="R90e2b1a2d4f947d9"/>
    <p:sldId xmlns:r="http://schemas.openxmlformats.org/officeDocument/2006/relationships" id="262" r:id="R9e43b75e376d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ded746df946da" /><Relationship Type="http://schemas.openxmlformats.org/officeDocument/2006/relationships/slide" Target="/ppt/slides/slide1.xml" Id="R2de33c718e1947a9" /><Relationship Type="http://schemas.openxmlformats.org/officeDocument/2006/relationships/slide" Target="/ppt/slides/slide2.xml" Id="Raf5dd29797f84b16" /><Relationship Type="http://schemas.openxmlformats.org/officeDocument/2006/relationships/slide" Target="/ppt/slides/slide3.xml" Id="R6aacc6f380c149b5" /><Relationship Type="http://schemas.openxmlformats.org/officeDocument/2006/relationships/slide" Target="/ppt/slides/slide4.xml" Id="R8d961801072b4ece" /><Relationship Type="http://schemas.openxmlformats.org/officeDocument/2006/relationships/slide" Target="/ppt/slides/slide5.xml" Id="R1559dd957cd84fc8" /><Relationship Type="http://schemas.openxmlformats.org/officeDocument/2006/relationships/slide" Target="/ppt/slides/slide6.xml" Id="R90e2b1a2d4f947d9" /><Relationship Type="http://schemas.openxmlformats.org/officeDocument/2006/relationships/slide" Target="/ppt/slides/slide7.xml" Id="R9e43b75e376d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6d6ab6c36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eba711a4f4e57" /><Relationship Type="http://schemas.openxmlformats.org/officeDocument/2006/relationships/theme" Target="/ppt/slideMasters/theme/theme1.xml" Id="R3be79700e6ce4f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eba711a4f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e727906704f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9cea87d14e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443c903684f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0eb05a5374e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6c4f3da8c4d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a0298ac7d45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5a735ddb849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VALLTIND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VALLTIND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878 983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FREDERIC ANDRÉ ASHEIM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402, c/o Frederic Asheim, Seilduksgata 31A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925 566 691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VALLTIND AS</a:t>
            </a:r>
          </a:p>
        </p:txBody>
      </p:sp>
    </p:spTree>
  </p:cSld>
  <p:clrMapOvr>
    <a:masterClrMapping xmlns:a="http://schemas.openxmlformats.org/drawingml/2006/main"/>
  </p:clrMapOvr>
</p:sld>
</file>