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7f8c52316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f3c992d0f4dd9"/>
  </p:sldMasterIdLst>
  <p:sldIdLst>
    <p:sldId xmlns:r="http://schemas.openxmlformats.org/officeDocument/2006/relationships" id="256" r:id="R71379830d0504ecf"/>
    <p:sldId xmlns:r="http://schemas.openxmlformats.org/officeDocument/2006/relationships" id="257" r:id="R5daa8254fc44467e"/>
    <p:sldId xmlns:r="http://schemas.openxmlformats.org/officeDocument/2006/relationships" id="258" r:id="Re55de3a2dcbb4dbf"/>
    <p:sldId xmlns:r="http://schemas.openxmlformats.org/officeDocument/2006/relationships" id="259" r:id="R4cae5e5d012c4d8b"/>
    <p:sldId xmlns:r="http://schemas.openxmlformats.org/officeDocument/2006/relationships" id="260" r:id="Re7bb1f6723ff49c0"/>
    <p:sldId xmlns:r="http://schemas.openxmlformats.org/officeDocument/2006/relationships" id="261" r:id="R69258f96ae484fe9"/>
    <p:sldId xmlns:r="http://schemas.openxmlformats.org/officeDocument/2006/relationships" id="262" r:id="R0a27c658b1e44e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f3c992d0f4dd9" /><Relationship Type="http://schemas.openxmlformats.org/officeDocument/2006/relationships/slide" Target="/ppt/slides/slide1.xml" Id="R71379830d0504ecf" /><Relationship Type="http://schemas.openxmlformats.org/officeDocument/2006/relationships/slide" Target="/ppt/slides/slide2.xml" Id="R5daa8254fc44467e" /><Relationship Type="http://schemas.openxmlformats.org/officeDocument/2006/relationships/slide" Target="/ppt/slides/slide3.xml" Id="Re55de3a2dcbb4dbf" /><Relationship Type="http://schemas.openxmlformats.org/officeDocument/2006/relationships/slide" Target="/ppt/slides/slide4.xml" Id="R4cae5e5d012c4d8b" /><Relationship Type="http://schemas.openxmlformats.org/officeDocument/2006/relationships/slide" Target="/ppt/slides/slide5.xml" Id="Re7bb1f6723ff49c0" /><Relationship Type="http://schemas.openxmlformats.org/officeDocument/2006/relationships/slide" Target="/ppt/slides/slide6.xml" Id="R69258f96ae484fe9" /><Relationship Type="http://schemas.openxmlformats.org/officeDocument/2006/relationships/slide" Target="/ppt/slides/slide7.xml" Id="R0a27c658b1e44e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da88128ac4f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defc688d44cf6" /><Relationship Type="http://schemas.openxmlformats.org/officeDocument/2006/relationships/theme" Target="/ppt/slideMasters/theme/theme1.xml" Id="R461beeab42a0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defc688d4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a6adca7ab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c051fb0aa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75bd9925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61895c416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bc2cdc4a5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b5d161576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a5717acc3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TØRRESSEN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TØRRESSEN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3 673 278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TØRRESSEN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Tronesgeilen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925 567 469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TØRRESSEN INVEST AS</a:t>
            </a:r>
          </a:p>
        </p:txBody>
      </p:sp>
    </p:spTree>
  </p:cSld>
  <p:clrMapOvr>
    <a:masterClrMapping xmlns:a="http://schemas.openxmlformats.org/drawingml/2006/main"/>
  </p:clrMapOvr>
</p:sld>
</file>